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5" r:id="rId4"/>
    <p:sldId id="263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41"/>
    <a:srgbClr val="FD7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5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139E7-D16B-4540-BCF8-C18F02415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CBD08-FB09-DA40-99B4-50B1836C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2ABB8-95FE-BB4C-92FD-14EF467B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8CDC8-131E-EA4F-A67B-1096F91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08280-79F3-864A-B9C3-A1F0A0EE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8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C1F4-D9F6-034B-AA9A-D63EECED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E0E1A8-4837-C54B-9FA3-2D6EA651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CF5B6D-753E-434F-B585-5FBF66C1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83CDB2-7AD6-A848-919F-B54FAAC7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51AA6-8189-7848-ACB2-21C475EB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66D187-B5AB-A34B-8F3D-2A75DEB05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DD1C37-680F-174D-8A72-1B5C1ECA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78EC4-AD63-0F45-A08D-C62005C8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03ED1-5A60-F24A-BC41-B7B6AB1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42E234-DB63-764F-BBB0-F1E02CA2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C3C6-070D-B045-BF69-783F30C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A0FBA5-625A-344B-9E8F-91AB01DAB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23016-F796-504C-91A7-79E47661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D6825-81FA-D44B-8F1E-28CBF7AE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7A551-F682-694A-BFEE-646C5EA1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0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2785-109D-AC46-9BE9-B7FB4B12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930678-FD52-FB44-A291-4692B6A79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F10B-DBBE-924A-BC60-2A0539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6A4A7-7EB1-3144-B7AD-FE53BB2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25135-55C1-7C4B-94AA-7C4F04D6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6169D-6B81-6B47-B9F5-21BC6A78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BBDC58-B2FB-7847-B0E0-4DB0E441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AA18BA-7B74-1141-8601-A4083958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6F8292-2A02-D74D-A20D-94C9317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CA28AF-AE12-9040-915F-7EC8798D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0748FC-42D8-C544-8A0F-40FC183C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E0668-53C2-DC42-BF93-19AC72D9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14DF04-5B2C-B942-B707-CD3E57D3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FFF379-8B78-9943-976A-F48EF987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EA1737-CD7C-F145-8C22-70D6A5798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2A64D2-AEC7-CF43-89BE-AC209405B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D70EAA-861F-B345-B584-BA43280A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927046-D773-1649-B6ED-E7B73427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7C39A-058A-1E4F-8916-051B204B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05A2-501E-A242-939A-5ACF587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5A4D68-FECB-D640-B7AA-2259C4CC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8F22E7-4A75-8942-9444-BA12193C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6687C-9AAA-344E-A5DA-1E1F0177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0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594ECB-9856-B641-88CB-C38B389C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A89FB4-3075-854B-83C8-68EF968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C96DE6-5352-9D4C-A64C-E7ACE95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3D3C-937D-734C-B838-B07A1B33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7DD320-3D7A-8949-9FEF-30BC9EEB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996994-6B02-3846-8F49-9BACCD2CA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A4DFBD-D192-7049-A5EC-EDFB90E4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5BA9E-615C-5648-91C0-9A53ED07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3CF783-CC3E-F741-ABCC-68509A79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3DD70-FE90-1D4E-870A-0D1D7A46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C5BF9A-D65B-EF46-A877-3D0891126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2BC9B-ED84-7446-ACF9-B288AA3B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73422F-6156-0F4D-8249-6E48B61F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3BA86C-9B0D-4E48-B01A-C46D326D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B4943D-4128-CA4B-9E16-C872A673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9D96EF-E3B3-EC40-9442-E9D54BE7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B0A15-7B96-AB41-8097-0EE864C9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BDC27-671E-894F-9AC0-13EC3C866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EC50-D75F-5643-BA4D-7992EE5B3F18}" type="datetimeFigureOut">
              <a:rPr lang="pt-BR" smtClean="0"/>
              <a:t>24/04/2024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9DCDA-7AF0-DD4C-B045-620F7779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BE3EDC-946A-AC44-A828-BD9919CF6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15DD0AD-1509-494C-8F62-3B578C6A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440" y="662523"/>
            <a:ext cx="7890272" cy="2403804"/>
          </a:xfrm>
        </p:spPr>
        <p:txBody>
          <a:bodyPr>
            <a:normAutofit/>
          </a:bodyPr>
          <a:lstStyle/>
          <a:p>
            <a:pPr algn="l"/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F6E2F22-4875-1D48-AD6F-58B7D38A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440" y="3269751"/>
            <a:ext cx="5736656" cy="676982"/>
          </a:xfrm>
        </p:spPr>
        <p:txBody>
          <a:bodyPr/>
          <a:lstStyle/>
          <a:p>
            <a:pPr algn="l"/>
            <a:endParaRPr lang="pt-BR" b="1" dirty="0">
              <a:solidFill>
                <a:srgbClr val="FD77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966" y="785676"/>
            <a:ext cx="9805481" cy="1325563"/>
          </a:xfrm>
        </p:spPr>
        <p:txBody>
          <a:bodyPr/>
          <a:lstStyle/>
          <a:p>
            <a:endParaRPr lang="pt-BR" b="1" dirty="0">
              <a:solidFill>
                <a:srgbClr val="0074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966" y="2149792"/>
            <a:ext cx="9805481" cy="2958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6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31A99-2340-0D4F-A056-1A6256FC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0B2DD3-226E-2F47-9977-0F8FC3932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47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Espaço Reservado para Texto 16">
            <a:extLst>
              <a:ext uri="{FF2B5EF4-FFF2-40B4-BE49-F238E27FC236}">
                <a16:creationId xmlns:a16="http://schemas.microsoft.com/office/drawing/2014/main" id="{D4FAD35B-AB06-E240-8603-E18EC158EECB}"/>
              </a:ext>
            </a:extLst>
          </p:cNvPr>
          <p:cNvSpPr>
            <a:spLocks noGrp="1"/>
          </p:cNvSpPr>
          <p:nvPr/>
        </p:nvSpPr>
        <p:spPr>
          <a:xfrm>
            <a:off x="519454" y="5214074"/>
            <a:ext cx="8733403" cy="348282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80" name="Freeform 973">
            <a:extLst>
              <a:ext uri="{FF2B5EF4-FFF2-40B4-BE49-F238E27FC236}">
                <a16:creationId xmlns:a16="http://schemas.microsoft.com/office/drawing/2014/main" id="{E6649CDD-5C2B-1D4F-85B3-0E3AB009BBDA}"/>
              </a:ext>
            </a:extLst>
          </p:cNvPr>
          <p:cNvSpPr>
            <a:spLocks noEditPoints="1"/>
          </p:cNvSpPr>
          <p:nvPr/>
        </p:nvSpPr>
        <p:spPr bwMode="auto">
          <a:xfrm>
            <a:off x="6960997" y="4487342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1" name="Freeform 974">
            <a:extLst>
              <a:ext uri="{FF2B5EF4-FFF2-40B4-BE49-F238E27FC236}">
                <a16:creationId xmlns:a16="http://schemas.microsoft.com/office/drawing/2014/main" id="{47426448-DB88-5246-B4DF-D91A4B2B0CDC}"/>
              </a:ext>
            </a:extLst>
          </p:cNvPr>
          <p:cNvSpPr>
            <a:spLocks noEditPoints="1"/>
          </p:cNvSpPr>
          <p:nvPr/>
        </p:nvSpPr>
        <p:spPr bwMode="auto">
          <a:xfrm>
            <a:off x="6643849" y="4487342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2" name="Freeform 975">
            <a:extLst>
              <a:ext uri="{FF2B5EF4-FFF2-40B4-BE49-F238E27FC236}">
                <a16:creationId xmlns:a16="http://schemas.microsoft.com/office/drawing/2014/main" id="{BECF5855-3C25-A14B-A42D-DC0E2C66FC0C}"/>
              </a:ext>
            </a:extLst>
          </p:cNvPr>
          <p:cNvSpPr>
            <a:spLocks noEditPoints="1"/>
          </p:cNvSpPr>
          <p:nvPr/>
        </p:nvSpPr>
        <p:spPr bwMode="auto">
          <a:xfrm>
            <a:off x="6332806" y="4487342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3" name="Freeform 976">
            <a:extLst>
              <a:ext uri="{FF2B5EF4-FFF2-40B4-BE49-F238E27FC236}">
                <a16:creationId xmlns:a16="http://schemas.microsoft.com/office/drawing/2014/main" id="{76ED77F3-764B-D647-9D9D-3AF9E882CF4B}"/>
              </a:ext>
            </a:extLst>
          </p:cNvPr>
          <p:cNvSpPr>
            <a:spLocks noEditPoints="1"/>
          </p:cNvSpPr>
          <p:nvPr/>
        </p:nvSpPr>
        <p:spPr bwMode="auto">
          <a:xfrm>
            <a:off x="6027469" y="4484183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4" name="Freeform 977">
            <a:extLst>
              <a:ext uri="{FF2B5EF4-FFF2-40B4-BE49-F238E27FC236}">
                <a16:creationId xmlns:a16="http://schemas.microsoft.com/office/drawing/2014/main" id="{AA619C61-681C-EB40-ACA6-2804CADF7863}"/>
              </a:ext>
            </a:extLst>
          </p:cNvPr>
          <p:cNvSpPr>
            <a:spLocks noEditPoints="1"/>
          </p:cNvSpPr>
          <p:nvPr/>
        </p:nvSpPr>
        <p:spPr bwMode="auto">
          <a:xfrm>
            <a:off x="5708947" y="4487342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5" name="Freeform 978">
            <a:extLst>
              <a:ext uri="{FF2B5EF4-FFF2-40B4-BE49-F238E27FC236}">
                <a16:creationId xmlns:a16="http://schemas.microsoft.com/office/drawing/2014/main" id="{D9AF9E80-E48A-B447-8D9E-9DA86B7BA01E}"/>
              </a:ext>
            </a:extLst>
          </p:cNvPr>
          <p:cNvSpPr>
            <a:spLocks noEditPoints="1"/>
          </p:cNvSpPr>
          <p:nvPr/>
        </p:nvSpPr>
        <p:spPr bwMode="auto">
          <a:xfrm>
            <a:off x="5360156" y="4495239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6" name="Freeform 979">
            <a:extLst>
              <a:ext uri="{FF2B5EF4-FFF2-40B4-BE49-F238E27FC236}">
                <a16:creationId xmlns:a16="http://schemas.microsoft.com/office/drawing/2014/main" id="{E8172F13-F2E4-2B4F-ADB6-E9BBFAB37A6A}"/>
              </a:ext>
            </a:extLst>
          </p:cNvPr>
          <p:cNvSpPr>
            <a:spLocks noEditPoints="1"/>
          </p:cNvSpPr>
          <p:nvPr/>
        </p:nvSpPr>
        <p:spPr bwMode="auto">
          <a:xfrm>
            <a:off x="5079104" y="4487342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7" name="Freeform 980">
            <a:extLst>
              <a:ext uri="{FF2B5EF4-FFF2-40B4-BE49-F238E27FC236}">
                <a16:creationId xmlns:a16="http://schemas.microsoft.com/office/drawing/2014/main" id="{F774408A-6C77-564A-AA21-FF00BFDB8574}"/>
              </a:ext>
            </a:extLst>
          </p:cNvPr>
          <p:cNvSpPr>
            <a:spLocks noEditPoints="1"/>
          </p:cNvSpPr>
          <p:nvPr/>
        </p:nvSpPr>
        <p:spPr bwMode="auto">
          <a:xfrm>
            <a:off x="4787779" y="4492080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8" name="Freeform 981">
            <a:extLst>
              <a:ext uri="{FF2B5EF4-FFF2-40B4-BE49-F238E27FC236}">
                <a16:creationId xmlns:a16="http://schemas.microsoft.com/office/drawing/2014/main" id="{944A17A8-E5FF-D04E-BA12-8719CC1A61AA}"/>
              </a:ext>
            </a:extLst>
          </p:cNvPr>
          <p:cNvSpPr>
            <a:spLocks noEditPoints="1"/>
          </p:cNvSpPr>
          <p:nvPr/>
        </p:nvSpPr>
        <p:spPr bwMode="auto">
          <a:xfrm>
            <a:off x="4496049" y="4498398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9" name="Freeform 982">
            <a:extLst>
              <a:ext uri="{FF2B5EF4-FFF2-40B4-BE49-F238E27FC236}">
                <a16:creationId xmlns:a16="http://schemas.microsoft.com/office/drawing/2014/main" id="{26FAE92B-02DC-684C-997D-D809A55E86A8}"/>
              </a:ext>
            </a:extLst>
          </p:cNvPr>
          <p:cNvSpPr>
            <a:spLocks noEditPoints="1"/>
          </p:cNvSpPr>
          <p:nvPr/>
        </p:nvSpPr>
        <p:spPr bwMode="auto">
          <a:xfrm>
            <a:off x="4205442" y="4479443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0" name="Freeform 983">
            <a:extLst>
              <a:ext uri="{FF2B5EF4-FFF2-40B4-BE49-F238E27FC236}">
                <a16:creationId xmlns:a16="http://schemas.microsoft.com/office/drawing/2014/main" id="{5435E825-A437-FF49-90E8-33B4ABA441EE}"/>
              </a:ext>
            </a:extLst>
          </p:cNvPr>
          <p:cNvSpPr>
            <a:spLocks noEditPoints="1"/>
          </p:cNvSpPr>
          <p:nvPr/>
        </p:nvSpPr>
        <p:spPr bwMode="auto">
          <a:xfrm>
            <a:off x="3906974" y="4479443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1" name="Freeform 984">
            <a:extLst>
              <a:ext uri="{FF2B5EF4-FFF2-40B4-BE49-F238E27FC236}">
                <a16:creationId xmlns:a16="http://schemas.microsoft.com/office/drawing/2014/main" id="{29F13252-EBAE-5847-9012-E07F120E50C4}"/>
              </a:ext>
            </a:extLst>
          </p:cNvPr>
          <p:cNvSpPr>
            <a:spLocks noEditPoints="1"/>
          </p:cNvSpPr>
          <p:nvPr/>
        </p:nvSpPr>
        <p:spPr bwMode="auto">
          <a:xfrm>
            <a:off x="3534063" y="4479443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2" name="Freeform 985">
            <a:extLst>
              <a:ext uri="{FF2B5EF4-FFF2-40B4-BE49-F238E27FC236}">
                <a16:creationId xmlns:a16="http://schemas.microsoft.com/office/drawing/2014/main" id="{E9A8F0A9-B826-D34D-8A1E-4DBE7F5E77A7}"/>
              </a:ext>
            </a:extLst>
          </p:cNvPr>
          <p:cNvSpPr>
            <a:spLocks noEditPoints="1"/>
          </p:cNvSpPr>
          <p:nvPr/>
        </p:nvSpPr>
        <p:spPr bwMode="auto">
          <a:xfrm>
            <a:off x="3197768" y="4479443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3" name="Freeform 986">
            <a:extLst>
              <a:ext uri="{FF2B5EF4-FFF2-40B4-BE49-F238E27FC236}">
                <a16:creationId xmlns:a16="http://schemas.microsoft.com/office/drawing/2014/main" id="{F6FD29F5-E42C-1042-ABEB-184E0470A013}"/>
              </a:ext>
            </a:extLst>
          </p:cNvPr>
          <p:cNvSpPr>
            <a:spLocks noEditPoints="1"/>
          </p:cNvSpPr>
          <p:nvPr/>
        </p:nvSpPr>
        <p:spPr bwMode="auto">
          <a:xfrm>
            <a:off x="2844325" y="4479443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4" name="Freeform 987">
            <a:extLst>
              <a:ext uri="{FF2B5EF4-FFF2-40B4-BE49-F238E27FC236}">
                <a16:creationId xmlns:a16="http://schemas.microsoft.com/office/drawing/2014/main" id="{04D7E030-D00F-4B42-939D-AEB9863FF118}"/>
              </a:ext>
            </a:extLst>
          </p:cNvPr>
          <p:cNvSpPr>
            <a:spLocks noEditPoints="1"/>
          </p:cNvSpPr>
          <p:nvPr/>
        </p:nvSpPr>
        <p:spPr bwMode="auto">
          <a:xfrm>
            <a:off x="2477417" y="4488920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5" name="Freeform 988">
            <a:extLst>
              <a:ext uri="{FF2B5EF4-FFF2-40B4-BE49-F238E27FC236}">
                <a16:creationId xmlns:a16="http://schemas.microsoft.com/office/drawing/2014/main" id="{DA703F20-79F1-1A48-9BBC-EE5C3BD4F97F}"/>
              </a:ext>
            </a:extLst>
          </p:cNvPr>
          <p:cNvSpPr>
            <a:spLocks noEditPoints="1"/>
          </p:cNvSpPr>
          <p:nvPr/>
        </p:nvSpPr>
        <p:spPr bwMode="auto">
          <a:xfrm>
            <a:off x="2162417" y="4495239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6" name="Freeform 989">
            <a:extLst>
              <a:ext uri="{FF2B5EF4-FFF2-40B4-BE49-F238E27FC236}">
                <a16:creationId xmlns:a16="http://schemas.microsoft.com/office/drawing/2014/main" id="{215A8927-A996-1B4A-A868-3FF5AFB74C34}"/>
              </a:ext>
            </a:extLst>
          </p:cNvPr>
          <p:cNvSpPr>
            <a:spLocks noEditPoints="1"/>
          </p:cNvSpPr>
          <p:nvPr/>
        </p:nvSpPr>
        <p:spPr bwMode="auto">
          <a:xfrm>
            <a:off x="1881277" y="4488920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7" name="Freeform 990">
            <a:extLst>
              <a:ext uri="{FF2B5EF4-FFF2-40B4-BE49-F238E27FC236}">
                <a16:creationId xmlns:a16="http://schemas.microsoft.com/office/drawing/2014/main" id="{CD9803AD-A6FE-2E4A-A132-CF4440656903}"/>
              </a:ext>
            </a:extLst>
          </p:cNvPr>
          <p:cNvSpPr>
            <a:spLocks noEditPoints="1"/>
          </p:cNvSpPr>
          <p:nvPr/>
        </p:nvSpPr>
        <p:spPr bwMode="auto">
          <a:xfrm>
            <a:off x="1479594" y="4503137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8" name="Freeform 991">
            <a:extLst>
              <a:ext uri="{FF2B5EF4-FFF2-40B4-BE49-F238E27FC236}">
                <a16:creationId xmlns:a16="http://schemas.microsoft.com/office/drawing/2014/main" id="{3834C894-63E6-E140-8109-A91B8FE0DB4C}"/>
              </a:ext>
            </a:extLst>
          </p:cNvPr>
          <p:cNvSpPr>
            <a:spLocks noEditPoints="1"/>
          </p:cNvSpPr>
          <p:nvPr/>
        </p:nvSpPr>
        <p:spPr bwMode="auto">
          <a:xfrm>
            <a:off x="1145507" y="4495239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9" name="Freeform 992">
            <a:extLst>
              <a:ext uri="{FF2B5EF4-FFF2-40B4-BE49-F238E27FC236}">
                <a16:creationId xmlns:a16="http://schemas.microsoft.com/office/drawing/2014/main" id="{F8121D7F-2C4A-5443-A460-1D55F358D00D}"/>
              </a:ext>
            </a:extLst>
          </p:cNvPr>
          <p:cNvSpPr>
            <a:spLocks noEditPoints="1"/>
          </p:cNvSpPr>
          <p:nvPr/>
        </p:nvSpPr>
        <p:spPr bwMode="auto">
          <a:xfrm>
            <a:off x="821787" y="4503137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0" name="Freeform 993">
            <a:extLst>
              <a:ext uri="{FF2B5EF4-FFF2-40B4-BE49-F238E27FC236}">
                <a16:creationId xmlns:a16="http://schemas.microsoft.com/office/drawing/2014/main" id="{D32391B8-7866-7E4E-AABF-06DFE6AE8E9B}"/>
              </a:ext>
            </a:extLst>
          </p:cNvPr>
          <p:cNvSpPr>
            <a:spLocks noEditPoints="1"/>
          </p:cNvSpPr>
          <p:nvPr/>
        </p:nvSpPr>
        <p:spPr bwMode="auto">
          <a:xfrm>
            <a:off x="541836" y="4495239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1" name="Freeform 994">
            <a:extLst>
              <a:ext uri="{FF2B5EF4-FFF2-40B4-BE49-F238E27FC236}">
                <a16:creationId xmlns:a16="http://schemas.microsoft.com/office/drawing/2014/main" id="{70370912-B54B-AA40-9879-1B38368C7103}"/>
              </a:ext>
            </a:extLst>
          </p:cNvPr>
          <p:cNvSpPr>
            <a:spLocks noEditPoints="1"/>
          </p:cNvSpPr>
          <p:nvPr/>
        </p:nvSpPr>
        <p:spPr bwMode="auto">
          <a:xfrm>
            <a:off x="7616050" y="4477992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2" name="Freeform 995">
            <a:extLst>
              <a:ext uri="{FF2B5EF4-FFF2-40B4-BE49-F238E27FC236}">
                <a16:creationId xmlns:a16="http://schemas.microsoft.com/office/drawing/2014/main" id="{5F678106-2AFE-7049-BE8A-619780A03977}"/>
              </a:ext>
            </a:extLst>
          </p:cNvPr>
          <p:cNvSpPr>
            <a:spLocks noEditPoints="1"/>
          </p:cNvSpPr>
          <p:nvPr/>
        </p:nvSpPr>
        <p:spPr bwMode="auto">
          <a:xfrm>
            <a:off x="7312544" y="4482731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3" name="Freeform 996">
            <a:extLst>
              <a:ext uri="{FF2B5EF4-FFF2-40B4-BE49-F238E27FC236}">
                <a16:creationId xmlns:a16="http://schemas.microsoft.com/office/drawing/2014/main" id="{FDB147E0-FA65-094C-ADC4-A6CEF64F0182}"/>
              </a:ext>
            </a:extLst>
          </p:cNvPr>
          <p:cNvSpPr>
            <a:spLocks noEditPoints="1"/>
          </p:cNvSpPr>
          <p:nvPr/>
        </p:nvSpPr>
        <p:spPr bwMode="auto">
          <a:xfrm>
            <a:off x="7934360" y="4477992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4" name="Freeform 997">
            <a:extLst>
              <a:ext uri="{FF2B5EF4-FFF2-40B4-BE49-F238E27FC236}">
                <a16:creationId xmlns:a16="http://schemas.microsoft.com/office/drawing/2014/main" id="{9E61E872-8A5A-C64D-9DF7-E847C158ED11}"/>
              </a:ext>
            </a:extLst>
          </p:cNvPr>
          <p:cNvSpPr>
            <a:spLocks noEditPoints="1"/>
          </p:cNvSpPr>
          <p:nvPr/>
        </p:nvSpPr>
        <p:spPr bwMode="auto">
          <a:xfrm>
            <a:off x="2850873" y="3681786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5" name="Freeform 998">
            <a:extLst>
              <a:ext uri="{FF2B5EF4-FFF2-40B4-BE49-F238E27FC236}">
                <a16:creationId xmlns:a16="http://schemas.microsoft.com/office/drawing/2014/main" id="{546D72D1-CCE7-AC47-8A84-824A3490F47C}"/>
              </a:ext>
            </a:extLst>
          </p:cNvPr>
          <p:cNvSpPr>
            <a:spLocks noEditPoints="1"/>
          </p:cNvSpPr>
          <p:nvPr/>
        </p:nvSpPr>
        <p:spPr bwMode="auto">
          <a:xfrm>
            <a:off x="8011534" y="368307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6" name="Freeform 999">
            <a:extLst>
              <a:ext uri="{FF2B5EF4-FFF2-40B4-BE49-F238E27FC236}">
                <a16:creationId xmlns:a16="http://schemas.microsoft.com/office/drawing/2014/main" id="{F0272FBD-CD0C-E749-B8FD-B310672F790D}"/>
              </a:ext>
            </a:extLst>
          </p:cNvPr>
          <p:cNvSpPr>
            <a:spLocks noEditPoints="1"/>
          </p:cNvSpPr>
          <p:nvPr/>
        </p:nvSpPr>
        <p:spPr bwMode="auto">
          <a:xfrm>
            <a:off x="7735841" y="368307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7" name="Freeform 1000">
            <a:extLst>
              <a:ext uri="{FF2B5EF4-FFF2-40B4-BE49-F238E27FC236}">
                <a16:creationId xmlns:a16="http://schemas.microsoft.com/office/drawing/2014/main" id="{047EE671-15AB-324A-8E36-519F59B50BE3}"/>
              </a:ext>
            </a:extLst>
          </p:cNvPr>
          <p:cNvSpPr>
            <a:spLocks noEditPoints="1"/>
          </p:cNvSpPr>
          <p:nvPr/>
        </p:nvSpPr>
        <p:spPr bwMode="auto">
          <a:xfrm>
            <a:off x="7414899" y="368307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8" name="Rectangle 1001">
            <a:extLst>
              <a:ext uri="{FF2B5EF4-FFF2-40B4-BE49-F238E27FC236}">
                <a16:creationId xmlns:a16="http://schemas.microsoft.com/office/drawing/2014/main" id="{CB20F070-E3AB-B946-BE1E-1E2AC4A14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100" y="3702432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9" name="Freeform 1002">
            <a:extLst>
              <a:ext uri="{FF2B5EF4-FFF2-40B4-BE49-F238E27FC236}">
                <a16:creationId xmlns:a16="http://schemas.microsoft.com/office/drawing/2014/main" id="{E65B44F9-814C-2C40-BA37-82C32CBAB0A9}"/>
              </a:ext>
            </a:extLst>
          </p:cNvPr>
          <p:cNvSpPr>
            <a:spLocks noEditPoints="1"/>
          </p:cNvSpPr>
          <p:nvPr/>
        </p:nvSpPr>
        <p:spPr bwMode="auto">
          <a:xfrm>
            <a:off x="6754023" y="3680496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0" name="Freeform 1003">
            <a:extLst>
              <a:ext uri="{FF2B5EF4-FFF2-40B4-BE49-F238E27FC236}">
                <a16:creationId xmlns:a16="http://schemas.microsoft.com/office/drawing/2014/main" id="{9BB0088D-D1BA-0348-A86F-C1FC890B7644}"/>
              </a:ext>
            </a:extLst>
          </p:cNvPr>
          <p:cNvSpPr>
            <a:spLocks noEditPoints="1"/>
          </p:cNvSpPr>
          <p:nvPr/>
        </p:nvSpPr>
        <p:spPr bwMode="auto">
          <a:xfrm>
            <a:off x="6438076" y="3680496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1" name="Freeform 1004">
            <a:extLst>
              <a:ext uri="{FF2B5EF4-FFF2-40B4-BE49-F238E27FC236}">
                <a16:creationId xmlns:a16="http://schemas.microsoft.com/office/drawing/2014/main" id="{B38EA842-067B-0446-989A-CA179E6E8D90}"/>
              </a:ext>
            </a:extLst>
          </p:cNvPr>
          <p:cNvSpPr>
            <a:spLocks noEditPoints="1"/>
          </p:cNvSpPr>
          <p:nvPr/>
        </p:nvSpPr>
        <p:spPr bwMode="auto">
          <a:xfrm>
            <a:off x="6176380" y="3683076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2" name="Freeform 1005">
            <a:extLst>
              <a:ext uri="{FF2B5EF4-FFF2-40B4-BE49-F238E27FC236}">
                <a16:creationId xmlns:a16="http://schemas.microsoft.com/office/drawing/2014/main" id="{6C5D8122-9069-5045-85C0-8667A7BE9563}"/>
              </a:ext>
            </a:extLst>
          </p:cNvPr>
          <p:cNvSpPr>
            <a:spLocks noEditPoints="1"/>
          </p:cNvSpPr>
          <p:nvPr/>
        </p:nvSpPr>
        <p:spPr bwMode="auto">
          <a:xfrm>
            <a:off x="5844195" y="3657269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3" name="Freeform 1006">
            <a:extLst>
              <a:ext uri="{FF2B5EF4-FFF2-40B4-BE49-F238E27FC236}">
                <a16:creationId xmlns:a16="http://schemas.microsoft.com/office/drawing/2014/main" id="{F7C6350F-3061-DE4F-BFFC-939640821803}"/>
              </a:ext>
            </a:extLst>
          </p:cNvPr>
          <p:cNvSpPr>
            <a:spLocks noEditPoints="1"/>
          </p:cNvSpPr>
          <p:nvPr/>
        </p:nvSpPr>
        <p:spPr bwMode="auto">
          <a:xfrm>
            <a:off x="5585191" y="3679206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4" name="Freeform 1007">
            <a:extLst>
              <a:ext uri="{FF2B5EF4-FFF2-40B4-BE49-F238E27FC236}">
                <a16:creationId xmlns:a16="http://schemas.microsoft.com/office/drawing/2014/main" id="{CA920E62-2FF8-F749-B260-AF29D9B8A825}"/>
              </a:ext>
            </a:extLst>
          </p:cNvPr>
          <p:cNvSpPr>
            <a:spLocks noEditPoints="1"/>
          </p:cNvSpPr>
          <p:nvPr/>
        </p:nvSpPr>
        <p:spPr bwMode="auto">
          <a:xfrm>
            <a:off x="5229414" y="3683076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5" name="Freeform 1008">
            <a:extLst>
              <a:ext uri="{FF2B5EF4-FFF2-40B4-BE49-F238E27FC236}">
                <a16:creationId xmlns:a16="http://schemas.microsoft.com/office/drawing/2014/main" id="{1A6A5D00-2092-6646-994F-91744051A83C}"/>
              </a:ext>
            </a:extLst>
          </p:cNvPr>
          <p:cNvSpPr>
            <a:spLocks noEditPoints="1"/>
          </p:cNvSpPr>
          <p:nvPr/>
        </p:nvSpPr>
        <p:spPr bwMode="auto">
          <a:xfrm>
            <a:off x="4967123" y="3680496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6" name="Freeform 1009">
            <a:extLst>
              <a:ext uri="{FF2B5EF4-FFF2-40B4-BE49-F238E27FC236}">
                <a16:creationId xmlns:a16="http://schemas.microsoft.com/office/drawing/2014/main" id="{7F40D786-26C7-AC4F-93A9-F94E0AC58D32}"/>
              </a:ext>
            </a:extLst>
          </p:cNvPr>
          <p:cNvSpPr>
            <a:spLocks noEditPoints="1"/>
          </p:cNvSpPr>
          <p:nvPr/>
        </p:nvSpPr>
        <p:spPr bwMode="auto">
          <a:xfrm>
            <a:off x="4641331" y="3685657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7" name="Freeform 1010">
            <a:extLst>
              <a:ext uri="{FF2B5EF4-FFF2-40B4-BE49-F238E27FC236}">
                <a16:creationId xmlns:a16="http://schemas.microsoft.com/office/drawing/2014/main" id="{F660206D-4132-C240-A40B-46783E81CFD2}"/>
              </a:ext>
            </a:extLst>
          </p:cNvPr>
          <p:cNvSpPr>
            <a:spLocks noEditPoints="1"/>
          </p:cNvSpPr>
          <p:nvPr/>
        </p:nvSpPr>
        <p:spPr bwMode="auto">
          <a:xfrm>
            <a:off x="4344627" y="3685657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8" name="Freeform 1011">
            <a:extLst>
              <a:ext uri="{FF2B5EF4-FFF2-40B4-BE49-F238E27FC236}">
                <a16:creationId xmlns:a16="http://schemas.microsoft.com/office/drawing/2014/main" id="{2F9D08C5-8B8D-854D-816C-AC4BA677489D}"/>
              </a:ext>
            </a:extLst>
          </p:cNvPr>
          <p:cNvSpPr>
            <a:spLocks noEditPoints="1"/>
          </p:cNvSpPr>
          <p:nvPr/>
        </p:nvSpPr>
        <p:spPr bwMode="auto">
          <a:xfrm>
            <a:off x="4028602" y="3679206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9" name="Freeform 1012">
            <a:extLst>
              <a:ext uri="{FF2B5EF4-FFF2-40B4-BE49-F238E27FC236}">
                <a16:creationId xmlns:a16="http://schemas.microsoft.com/office/drawing/2014/main" id="{2D05F2A7-CA50-7E4F-B750-8693ACE1CFCC}"/>
              </a:ext>
            </a:extLst>
          </p:cNvPr>
          <p:cNvSpPr>
            <a:spLocks noEditPoints="1"/>
          </p:cNvSpPr>
          <p:nvPr/>
        </p:nvSpPr>
        <p:spPr bwMode="auto">
          <a:xfrm>
            <a:off x="3742659" y="3657270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0" name="Freeform 1013">
            <a:extLst>
              <a:ext uri="{FF2B5EF4-FFF2-40B4-BE49-F238E27FC236}">
                <a16:creationId xmlns:a16="http://schemas.microsoft.com/office/drawing/2014/main" id="{D63104B1-836E-A84C-AA0F-584DE553521B}"/>
              </a:ext>
            </a:extLst>
          </p:cNvPr>
          <p:cNvSpPr>
            <a:spLocks noEditPoints="1"/>
          </p:cNvSpPr>
          <p:nvPr/>
        </p:nvSpPr>
        <p:spPr bwMode="auto">
          <a:xfrm>
            <a:off x="3478215" y="3670173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1" name="Freeform 1014">
            <a:extLst>
              <a:ext uri="{FF2B5EF4-FFF2-40B4-BE49-F238E27FC236}">
                <a16:creationId xmlns:a16="http://schemas.microsoft.com/office/drawing/2014/main" id="{75A6CE04-D514-0943-A79E-89AF7306BDFA}"/>
              </a:ext>
            </a:extLst>
          </p:cNvPr>
          <p:cNvSpPr>
            <a:spLocks noEditPoints="1"/>
          </p:cNvSpPr>
          <p:nvPr/>
        </p:nvSpPr>
        <p:spPr bwMode="auto">
          <a:xfrm>
            <a:off x="3165541" y="3676625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2" name="Freeform 1016">
            <a:extLst>
              <a:ext uri="{FF2B5EF4-FFF2-40B4-BE49-F238E27FC236}">
                <a16:creationId xmlns:a16="http://schemas.microsoft.com/office/drawing/2014/main" id="{5735978C-3AFC-7549-80A8-B3122BAE4A3E}"/>
              </a:ext>
            </a:extLst>
          </p:cNvPr>
          <p:cNvSpPr>
            <a:spLocks noEditPoints="1"/>
          </p:cNvSpPr>
          <p:nvPr/>
        </p:nvSpPr>
        <p:spPr bwMode="auto">
          <a:xfrm>
            <a:off x="2470514" y="3683076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3" name="Freeform 1017">
            <a:extLst>
              <a:ext uri="{FF2B5EF4-FFF2-40B4-BE49-F238E27FC236}">
                <a16:creationId xmlns:a16="http://schemas.microsoft.com/office/drawing/2014/main" id="{D3AE0CAD-23AB-0B4F-9A29-114FC0616D59}"/>
              </a:ext>
            </a:extLst>
          </p:cNvPr>
          <p:cNvSpPr>
            <a:spLocks noEditPoints="1"/>
          </p:cNvSpPr>
          <p:nvPr/>
        </p:nvSpPr>
        <p:spPr bwMode="auto">
          <a:xfrm>
            <a:off x="2169107" y="3683076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4" name="Freeform 1018">
            <a:extLst>
              <a:ext uri="{FF2B5EF4-FFF2-40B4-BE49-F238E27FC236}">
                <a16:creationId xmlns:a16="http://schemas.microsoft.com/office/drawing/2014/main" id="{9CE380F9-6660-7A4D-87CA-93E8A2730D20}"/>
              </a:ext>
            </a:extLst>
          </p:cNvPr>
          <p:cNvSpPr>
            <a:spLocks noEditPoints="1"/>
          </p:cNvSpPr>
          <p:nvPr/>
        </p:nvSpPr>
        <p:spPr bwMode="auto">
          <a:xfrm>
            <a:off x="1808356" y="3683076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5" name="Freeform 1019">
            <a:extLst>
              <a:ext uri="{FF2B5EF4-FFF2-40B4-BE49-F238E27FC236}">
                <a16:creationId xmlns:a16="http://schemas.microsoft.com/office/drawing/2014/main" id="{0BCE3D2D-B76D-5F44-A2C0-98227E6130FD}"/>
              </a:ext>
            </a:extLst>
          </p:cNvPr>
          <p:cNvSpPr>
            <a:spLocks noEditPoints="1"/>
          </p:cNvSpPr>
          <p:nvPr/>
        </p:nvSpPr>
        <p:spPr bwMode="auto">
          <a:xfrm>
            <a:off x="1474803" y="3683076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6" name="Freeform 1020">
            <a:extLst>
              <a:ext uri="{FF2B5EF4-FFF2-40B4-BE49-F238E27FC236}">
                <a16:creationId xmlns:a16="http://schemas.microsoft.com/office/drawing/2014/main" id="{84C0971C-E8A9-E048-8B78-F28BAEF970F3}"/>
              </a:ext>
            </a:extLst>
          </p:cNvPr>
          <p:cNvSpPr>
            <a:spLocks noEditPoints="1"/>
          </p:cNvSpPr>
          <p:nvPr/>
        </p:nvSpPr>
        <p:spPr bwMode="auto">
          <a:xfrm>
            <a:off x="1199718" y="3683076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7" name="Freeform 1021">
            <a:extLst>
              <a:ext uri="{FF2B5EF4-FFF2-40B4-BE49-F238E27FC236}">
                <a16:creationId xmlns:a16="http://schemas.microsoft.com/office/drawing/2014/main" id="{A8BAD2E5-77E4-BB43-8C2B-89F695103B8A}"/>
              </a:ext>
            </a:extLst>
          </p:cNvPr>
          <p:cNvSpPr>
            <a:spLocks noEditPoints="1"/>
          </p:cNvSpPr>
          <p:nvPr/>
        </p:nvSpPr>
        <p:spPr bwMode="auto">
          <a:xfrm>
            <a:off x="836789" y="3683076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8" name="Freeform 1022">
            <a:extLst>
              <a:ext uri="{FF2B5EF4-FFF2-40B4-BE49-F238E27FC236}">
                <a16:creationId xmlns:a16="http://schemas.microsoft.com/office/drawing/2014/main" id="{7F0F52CD-76E7-C142-ABD6-730AA505D1A3}"/>
              </a:ext>
            </a:extLst>
          </p:cNvPr>
          <p:cNvSpPr>
            <a:spLocks noEditPoints="1"/>
          </p:cNvSpPr>
          <p:nvPr/>
        </p:nvSpPr>
        <p:spPr bwMode="auto">
          <a:xfrm>
            <a:off x="543918" y="3683076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9" name="Freeform 1023">
            <a:extLst>
              <a:ext uri="{FF2B5EF4-FFF2-40B4-BE49-F238E27FC236}">
                <a16:creationId xmlns:a16="http://schemas.microsoft.com/office/drawing/2014/main" id="{882BD36C-8D3A-BB48-BEBD-3240144BDC5F}"/>
              </a:ext>
            </a:extLst>
          </p:cNvPr>
          <p:cNvSpPr>
            <a:spLocks noEditPoints="1"/>
          </p:cNvSpPr>
          <p:nvPr/>
        </p:nvSpPr>
        <p:spPr bwMode="auto">
          <a:xfrm>
            <a:off x="7968267" y="3385814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0" name="Freeform 1024">
            <a:extLst>
              <a:ext uri="{FF2B5EF4-FFF2-40B4-BE49-F238E27FC236}">
                <a16:creationId xmlns:a16="http://schemas.microsoft.com/office/drawing/2014/main" id="{A1204688-E536-AD4B-A853-3F9DC8F8F372}"/>
              </a:ext>
            </a:extLst>
          </p:cNvPr>
          <p:cNvSpPr>
            <a:spLocks noEditPoints="1"/>
          </p:cNvSpPr>
          <p:nvPr/>
        </p:nvSpPr>
        <p:spPr bwMode="auto">
          <a:xfrm>
            <a:off x="7670895" y="3385814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1" name="Freeform 1025">
            <a:extLst>
              <a:ext uri="{FF2B5EF4-FFF2-40B4-BE49-F238E27FC236}">
                <a16:creationId xmlns:a16="http://schemas.microsoft.com/office/drawing/2014/main" id="{8B2F5252-432A-B248-991A-9A4FC059D9CD}"/>
              </a:ext>
            </a:extLst>
          </p:cNvPr>
          <p:cNvSpPr>
            <a:spLocks/>
          </p:cNvSpPr>
          <p:nvPr/>
        </p:nvSpPr>
        <p:spPr bwMode="auto">
          <a:xfrm>
            <a:off x="7383168" y="3365170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2" name="Freeform 1026">
            <a:extLst>
              <a:ext uri="{FF2B5EF4-FFF2-40B4-BE49-F238E27FC236}">
                <a16:creationId xmlns:a16="http://schemas.microsoft.com/office/drawing/2014/main" id="{4251A49B-A603-0442-B5D8-00093755B5DD}"/>
              </a:ext>
            </a:extLst>
          </p:cNvPr>
          <p:cNvSpPr>
            <a:spLocks noEditPoints="1"/>
          </p:cNvSpPr>
          <p:nvPr/>
        </p:nvSpPr>
        <p:spPr bwMode="auto">
          <a:xfrm>
            <a:off x="6998523" y="3360008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3" name="Freeform 1027">
            <a:extLst>
              <a:ext uri="{FF2B5EF4-FFF2-40B4-BE49-F238E27FC236}">
                <a16:creationId xmlns:a16="http://schemas.microsoft.com/office/drawing/2014/main" id="{98010EF2-27B1-2F4D-AEDE-5DBD8CB928F8}"/>
              </a:ext>
            </a:extLst>
          </p:cNvPr>
          <p:cNvSpPr>
            <a:spLocks noEditPoints="1"/>
          </p:cNvSpPr>
          <p:nvPr/>
        </p:nvSpPr>
        <p:spPr bwMode="auto">
          <a:xfrm>
            <a:off x="6755649" y="3366460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4" name="Freeform 1028">
            <a:extLst>
              <a:ext uri="{FF2B5EF4-FFF2-40B4-BE49-F238E27FC236}">
                <a16:creationId xmlns:a16="http://schemas.microsoft.com/office/drawing/2014/main" id="{225F5923-78E3-214B-A433-FD33E5BAF3E9}"/>
              </a:ext>
            </a:extLst>
          </p:cNvPr>
          <p:cNvSpPr>
            <a:spLocks noEditPoints="1"/>
          </p:cNvSpPr>
          <p:nvPr/>
        </p:nvSpPr>
        <p:spPr bwMode="auto">
          <a:xfrm>
            <a:off x="6417881" y="3362589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5" name="Freeform 1029">
            <a:extLst>
              <a:ext uri="{FF2B5EF4-FFF2-40B4-BE49-F238E27FC236}">
                <a16:creationId xmlns:a16="http://schemas.microsoft.com/office/drawing/2014/main" id="{38B83FF5-4502-0D4A-B3FE-C7A2EE69C29F}"/>
              </a:ext>
            </a:extLst>
          </p:cNvPr>
          <p:cNvSpPr>
            <a:spLocks noEditPoints="1"/>
          </p:cNvSpPr>
          <p:nvPr/>
        </p:nvSpPr>
        <p:spPr bwMode="auto">
          <a:xfrm>
            <a:off x="6122431" y="3405170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6" name="Freeform 1030">
            <a:extLst>
              <a:ext uri="{FF2B5EF4-FFF2-40B4-BE49-F238E27FC236}">
                <a16:creationId xmlns:a16="http://schemas.microsoft.com/office/drawing/2014/main" id="{C1CBDB1F-AEE2-D241-BFBE-537BBBBB30F8}"/>
              </a:ext>
            </a:extLst>
          </p:cNvPr>
          <p:cNvSpPr>
            <a:spLocks noEditPoints="1"/>
          </p:cNvSpPr>
          <p:nvPr/>
        </p:nvSpPr>
        <p:spPr bwMode="auto">
          <a:xfrm>
            <a:off x="5819042" y="3358718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7" name="Freeform 1031">
            <a:extLst>
              <a:ext uri="{FF2B5EF4-FFF2-40B4-BE49-F238E27FC236}">
                <a16:creationId xmlns:a16="http://schemas.microsoft.com/office/drawing/2014/main" id="{A3C77244-D8CA-7E43-AB7C-B8D29784EEC5}"/>
              </a:ext>
            </a:extLst>
          </p:cNvPr>
          <p:cNvSpPr>
            <a:spLocks noEditPoints="1"/>
          </p:cNvSpPr>
          <p:nvPr/>
        </p:nvSpPr>
        <p:spPr bwMode="auto">
          <a:xfrm>
            <a:off x="5518857" y="3372911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8" name="Freeform 1032">
            <a:extLst>
              <a:ext uri="{FF2B5EF4-FFF2-40B4-BE49-F238E27FC236}">
                <a16:creationId xmlns:a16="http://schemas.microsoft.com/office/drawing/2014/main" id="{5C5632E6-6E4C-134D-AE78-261D12614B5D}"/>
              </a:ext>
            </a:extLst>
          </p:cNvPr>
          <p:cNvSpPr>
            <a:spLocks noEditPoints="1"/>
          </p:cNvSpPr>
          <p:nvPr/>
        </p:nvSpPr>
        <p:spPr bwMode="auto">
          <a:xfrm>
            <a:off x="5185300" y="3365170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9" name="Freeform 1033">
            <a:extLst>
              <a:ext uri="{FF2B5EF4-FFF2-40B4-BE49-F238E27FC236}">
                <a16:creationId xmlns:a16="http://schemas.microsoft.com/office/drawing/2014/main" id="{635D393A-6353-3D42-B140-A8B10ACF7832}"/>
              </a:ext>
            </a:extLst>
          </p:cNvPr>
          <p:cNvSpPr>
            <a:spLocks/>
          </p:cNvSpPr>
          <p:nvPr/>
        </p:nvSpPr>
        <p:spPr bwMode="auto">
          <a:xfrm>
            <a:off x="4942054" y="3378073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0" name="Freeform 1034">
            <a:extLst>
              <a:ext uri="{FF2B5EF4-FFF2-40B4-BE49-F238E27FC236}">
                <a16:creationId xmlns:a16="http://schemas.microsoft.com/office/drawing/2014/main" id="{7EBCE6D9-2CBD-3041-9B96-4EBD4AB63EFD}"/>
              </a:ext>
            </a:extLst>
          </p:cNvPr>
          <p:cNvSpPr>
            <a:spLocks noEditPoints="1"/>
          </p:cNvSpPr>
          <p:nvPr/>
        </p:nvSpPr>
        <p:spPr bwMode="auto">
          <a:xfrm>
            <a:off x="4591182" y="3354846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1" name="Freeform 1035">
            <a:extLst>
              <a:ext uri="{FF2B5EF4-FFF2-40B4-BE49-F238E27FC236}">
                <a16:creationId xmlns:a16="http://schemas.microsoft.com/office/drawing/2014/main" id="{3A5B2183-A080-1C43-AAC6-D1462215ED67}"/>
              </a:ext>
            </a:extLst>
          </p:cNvPr>
          <p:cNvSpPr>
            <a:spLocks noEditPoints="1"/>
          </p:cNvSpPr>
          <p:nvPr/>
        </p:nvSpPr>
        <p:spPr bwMode="auto">
          <a:xfrm>
            <a:off x="4310486" y="3366460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2" name="Freeform 1036">
            <a:extLst>
              <a:ext uri="{FF2B5EF4-FFF2-40B4-BE49-F238E27FC236}">
                <a16:creationId xmlns:a16="http://schemas.microsoft.com/office/drawing/2014/main" id="{1DDD9EF8-1278-C648-80E6-AB66DBD68563}"/>
              </a:ext>
            </a:extLst>
          </p:cNvPr>
          <p:cNvSpPr>
            <a:spLocks noEditPoints="1"/>
          </p:cNvSpPr>
          <p:nvPr/>
        </p:nvSpPr>
        <p:spPr bwMode="auto">
          <a:xfrm>
            <a:off x="3971564" y="3352266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3" name="Freeform 1037">
            <a:extLst>
              <a:ext uri="{FF2B5EF4-FFF2-40B4-BE49-F238E27FC236}">
                <a16:creationId xmlns:a16="http://schemas.microsoft.com/office/drawing/2014/main" id="{62C49ED7-1143-6D47-82B0-86C0A3913F77}"/>
              </a:ext>
            </a:extLst>
          </p:cNvPr>
          <p:cNvSpPr>
            <a:spLocks noEditPoints="1"/>
          </p:cNvSpPr>
          <p:nvPr/>
        </p:nvSpPr>
        <p:spPr bwMode="auto">
          <a:xfrm>
            <a:off x="3697608" y="3357427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4" name="Freeform 1038">
            <a:extLst>
              <a:ext uri="{FF2B5EF4-FFF2-40B4-BE49-F238E27FC236}">
                <a16:creationId xmlns:a16="http://schemas.microsoft.com/office/drawing/2014/main" id="{F15934C6-627D-E541-A4DC-3E3B4B3A54A2}"/>
              </a:ext>
            </a:extLst>
          </p:cNvPr>
          <p:cNvSpPr>
            <a:spLocks noEditPoints="1"/>
          </p:cNvSpPr>
          <p:nvPr/>
        </p:nvSpPr>
        <p:spPr bwMode="auto">
          <a:xfrm>
            <a:off x="3409560" y="3354846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5" name="Freeform 1039">
            <a:extLst>
              <a:ext uri="{FF2B5EF4-FFF2-40B4-BE49-F238E27FC236}">
                <a16:creationId xmlns:a16="http://schemas.microsoft.com/office/drawing/2014/main" id="{F294CA34-26CC-6544-A42D-05E094A9C97F}"/>
              </a:ext>
            </a:extLst>
          </p:cNvPr>
          <p:cNvSpPr>
            <a:spLocks noEditPoints="1"/>
          </p:cNvSpPr>
          <p:nvPr/>
        </p:nvSpPr>
        <p:spPr bwMode="auto">
          <a:xfrm>
            <a:off x="3124600" y="3352266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6" name="Freeform 1040">
            <a:extLst>
              <a:ext uri="{FF2B5EF4-FFF2-40B4-BE49-F238E27FC236}">
                <a16:creationId xmlns:a16="http://schemas.microsoft.com/office/drawing/2014/main" id="{5FED4ED6-60FD-9C4E-A9B7-2BBF651992A9}"/>
              </a:ext>
            </a:extLst>
          </p:cNvPr>
          <p:cNvSpPr>
            <a:spLocks noEditPoints="1"/>
          </p:cNvSpPr>
          <p:nvPr/>
        </p:nvSpPr>
        <p:spPr bwMode="auto">
          <a:xfrm>
            <a:off x="2788894" y="3363879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7" name="Freeform 1042">
            <a:extLst>
              <a:ext uri="{FF2B5EF4-FFF2-40B4-BE49-F238E27FC236}">
                <a16:creationId xmlns:a16="http://schemas.microsoft.com/office/drawing/2014/main" id="{6A5A33C9-94B9-8B46-8269-E9F9BA5CC199}"/>
              </a:ext>
            </a:extLst>
          </p:cNvPr>
          <p:cNvSpPr>
            <a:spLocks noEditPoints="1"/>
          </p:cNvSpPr>
          <p:nvPr/>
        </p:nvSpPr>
        <p:spPr bwMode="auto">
          <a:xfrm>
            <a:off x="2135053" y="3372911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8" name="Freeform 1043">
            <a:extLst>
              <a:ext uri="{FF2B5EF4-FFF2-40B4-BE49-F238E27FC236}">
                <a16:creationId xmlns:a16="http://schemas.microsoft.com/office/drawing/2014/main" id="{8FABE280-8F15-2449-9CEF-3964300311D7}"/>
              </a:ext>
            </a:extLst>
          </p:cNvPr>
          <p:cNvSpPr>
            <a:spLocks noEditPoints="1"/>
          </p:cNvSpPr>
          <p:nvPr/>
        </p:nvSpPr>
        <p:spPr bwMode="auto">
          <a:xfrm>
            <a:off x="1775154" y="3372911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9" name="Freeform 1044">
            <a:extLst>
              <a:ext uri="{FF2B5EF4-FFF2-40B4-BE49-F238E27FC236}">
                <a16:creationId xmlns:a16="http://schemas.microsoft.com/office/drawing/2014/main" id="{3974A300-60B6-394E-A7F6-E1940E7105EB}"/>
              </a:ext>
            </a:extLst>
          </p:cNvPr>
          <p:cNvSpPr>
            <a:spLocks noEditPoints="1"/>
          </p:cNvSpPr>
          <p:nvPr/>
        </p:nvSpPr>
        <p:spPr bwMode="auto">
          <a:xfrm>
            <a:off x="1441915" y="3372910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0" name="Freeform 1045">
            <a:extLst>
              <a:ext uri="{FF2B5EF4-FFF2-40B4-BE49-F238E27FC236}">
                <a16:creationId xmlns:a16="http://schemas.microsoft.com/office/drawing/2014/main" id="{E87482F3-31F0-EE49-8333-4978D6A7867E}"/>
              </a:ext>
            </a:extLst>
          </p:cNvPr>
          <p:cNvSpPr>
            <a:spLocks noEditPoints="1"/>
          </p:cNvSpPr>
          <p:nvPr/>
        </p:nvSpPr>
        <p:spPr bwMode="auto">
          <a:xfrm>
            <a:off x="1183860" y="3372911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1" name="Freeform 1046">
            <a:extLst>
              <a:ext uri="{FF2B5EF4-FFF2-40B4-BE49-F238E27FC236}">
                <a16:creationId xmlns:a16="http://schemas.microsoft.com/office/drawing/2014/main" id="{B3175F13-8E5A-EB4C-AEFE-063B31D7EE0E}"/>
              </a:ext>
            </a:extLst>
          </p:cNvPr>
          <p:cNvSpPr>
            <a:spLocks noEditPoints="1"/>
          </p:cNvSpPr>
          <p:nvPr/>
        </p:nvSpPr>
        <p:spPr bwMode="auto">
          <a:xfrm>
            <a:off x="833938" y="3385814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2" name="Freeform 1047">
            <a:extLst>
              <a:ext uri="{FF2B5EF4-FFF2-40B4-BE49-F238E27FC236}">
                <a16:creationId xmlns:a16="http://schemas.microsoft.com/office/drawing/2014/main" id="{14F9E4F6-1B58-3A46-AA25-13BE70D9E6EB}"/>
              </a:ext>
            </a:extLst>
          </p:cNvPr>
          <p:cNvSpPr>
            <a:spLocks noEditPoints="1"/>
          </p:cNvSpPr>
          <p:nvPr/>
        </p:nvSpPr>
        <p:spPr bwMode="auto">
          <a:xfrm>
            <a:off x="541836" y="3366459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3" name="Freeform 1048">
            <a:extLst>
              <a:ext uri="{FF2B5EF4-FFF2-40B4-BE49-F238E27FC236}">
                <a16:creationId xmlns:a16="http://schemas.microsoft.com/office/drawing/2014/main" id="{E4A86F25-FA27-BE4E-A3C7-F880DFEE24BE}"/>
              </a:ext>
            </a:extLst>
          </p:cNvPr>
          <p:cNvSpPr>
            <a:spLocks/>
          </p:cNvSpPr>
          <p:nvPr/>
        </p:nvSpPr>
        <p:spPr bwMode="auto">
          <a:xfrm>
            <a:off x="7970594" y="3012331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4" name="Freeform 1049">
            <a:extLst>
              <a:ext uri="{FF2B5EF4-FFF2-40B4-BE49-F238E27FC236}">
                <a16:creationId xmlns:a16="http://schemas.microsoft.com/office/drawing/2014/main" id="{32485392-9A54-5645-ADD1-F35242E697B3}"/>
              </a:ext>
            </a:extLst>
          </p:cNvPr>
          <p:cNvSpPr>
            <a:spLocks/>
          </p:cNvSpPr>
          <p:nvPr/>
        </p:nvSpPr>
        <p:spPr bwMode="auto">
          <a:xfrm>
            <a:off x="7688554" y="3014912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5" name="Freeform 1050">
            <a:extLst>
              <a:ext uri="{FF2B5EF4-FFF2-40B4-BE49-F238E27FC236}">
                <a16:creationId xmlns:a16="http://schemas.microsoft.com/office/drawing/2014/main" id="{52D0338A-CEED-2944-966F-18EB0966C577}"/>
              </a:ext>
            </a:extLst>
          </p:cNvPr>
          <p:cNvSpPr>
            <a:spLocks/>
          </p:cNvSpPr>
          <p:nvPr/>
        </p:nvSpPr>
        <p:spPr bwMode="auto">
          <a:xfrm>
            <a:off x="7356929" y="3008460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6" name="Freeform 1051">
            <a:extLst>
              <a:ext uri="{FF2B5EF4-FFF2-40B4-BE49-F238E27FC236}">
                <a16:creationId xmlns:a16="http://schemas.microsoft.com/office/drawing/2014/main" id="{9EB2C318-2EB1-A647-AC6E-A4C9E1FC83A9}"/>
              </a:ext>
            </a:extLst>
          </p:cNvPr>
          <p:cNvSpPr>
            <a:spLocks noEditPoints="1"/>
          </p:cNvSpPr>
          <p:nvPr/>
        </p:nvSpPr>
        <p:spPr bwMode="auto">
          <a:xfrm>
            <a:off x="7010375" y="3002008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7" name="Freeform 1052">
            <a:extLst>
              <a:ext uri="{FF2B5EF4-FFF2-40B4-BE49-F238E27FC236}">
                <a16:creationId xmlns:a16="http://schemas.microsoft.com/office/drawing/2014/main" id="{D27D885C-BF48-9E41-A61C-71884DE58F3C}"/>
              </a:ext>
            </a:extLst>
          </p:cNvPr>
          <p:cNvSpPr>
            <a:spLocks noEditPoints="1"/>
          </p:cNvSpPr>
          <p:nvPr/>
        </p:nvSpPr>
        <p:spPr bwMode="auto">
          <a:xfrm>
            <a:off x="6738707" y="3012331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8" name="Freeform 1053">
            <a:extLst>
              <a:ext uri="{FF2B5EF4-FFF2-40B4-BE49-F238E27FC236}">
                <a16:creationId xmlns:a16="http://schemas.microsoft.com/office/drawing/2014/main" id="{553AA330-A5FA-DC48-8B37-BC76181D59C7}"/>
              </a:ext>
            </a:extLst>
          </p:cNvPr>
          <p:cNvSpPr>
            <a:spLocks noEditPoints="1"/>
          </p:cNvSpPr>
          <p:nvPr/>
        </p:nvSpPr>
        <p:spPr bwMode="auto">
          <a:xfrm>
            <a:off x="6427716" y="3002008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9" name="Freeform 1054">
            <a:extLst>
              <a:ext uri="{FF2B5EF4-FFF2-40B4-BE49-F238E27FC236}">
                <a16:creationId xmlns:a16="http://schemas.microsoft.com/office/drawing/2014/main" id="{B8BF0796-69E7-084E-BC41-0C547CB374C3}"/>
              </a:ext>
            </a:extLst>
          </p:cNvPr>
          <p:cNvSpPr>
            <a:spLocks noEditPoints="1"/>
          </p:cNvSpPr>
          <p:nvPr/>
        </p:nvSpPr>
        <p:spPr bwMode="auto">
          <a:xfrm>
            <a:off x="6137994" y="3025234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0" name="Freeform 1055">
            <a:extLst>
              <a:ext uri="{FF2B5EF4-FFF2-40B4-BE49-F238E27FC236}">
                <a16:creationId xmlns:a16="http://schemas.microsoft.com/office/drawing/2014/main" id="{8586E4E7-B06A-7C41-89FB-3861723C78A4}"/>
              </a:ext>
            </a:extLst>
          </p:cNvPr>
          <p:cNvSpPr>
            <a:spLocks noEditPoints="1"/>
          </p:cNvSpPr>
          <p:nvPr/>
        </p:nvSpPr>
        <p:spPr bwMode="auto">
          <a:xfrm>
            <a:off x="5822758" y="3012331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1" name="Freeform 1056">
            <a:extLst>
              <a:ext uri="{FF2B5EF4-FFF2-40B4-BE49-F238E27FC236}">
                <a16:creationId xmlns:a16="http://schemas.microsoft.com/office/drawing/2014/main" id="{816952F9-D2C5-E949-B0F1-8FDF7B2B41D7}"/>
              </a:ext>
            </a:extLst>
          </p:cNvPr>
          <p:cNvSpPr>
            <a:spLocks noEditPoints="1"/>
          </p:cNvSpPr>
          <p:nvPr/>
        </p:nvSpPr>
        <p:spPr bwMode="auto">
          <a:xfrm>
            <a:off x="5518549" y="3012331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2" name="Freeform 1057">
            <a:extLst>
              <a:ext uri="{FF2B5EF4-FFF2-40B4-BE49-F238E27FC236}">
                <a16:creationId xmlns:a16="http://schemas.microsoft.com/office/drawing/2014/main" id="{885F0845-02F7-0549-BD7F-55E049E90B94}"/>
              </a:ext>
            </a:extLst>
          </p:cNvPr>
          <p:cNvSpPr>
            <a:spLocks noEditPoints="1"/>
          </p:cNvSpPr>
          <p:nvPr/>
        </p:nvSpPr>
        <p:spPr bwMode="auto">
          <a:xfrm>
            <a:off x="5178645" y="3012331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3" name="Freeform 1058">
            <a:extLst>
              <a:ext uri="{FF2B5EF4-FFF2-40B4-BE49-F238E27FC236}">
                <a16:creationId xmlns:a16="http://schemas.microsoft.com/office/drawing/2014/main" id="{7483F4AF-C7AA-5042-B25C-A247A6328893}"/>
              </a:ext>
            </a:extLst>
          </p:cNvPr>
          <p:cNvSpPr>
            <a:spLocks noEditPoints="1"/>
          </p:cNvSpPr>
          <p:nvPr/>
        </p:nvSpPr>
        <p:spPr bwMode="auto">
          <a:xfrm>
            <a:off x="4916352" y="3018782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4" name="Freeform 1059">
            <a:extLst>
              <a:ext uri="{FF2B5EF4-FFF2-40B4-BE49-F238E27FC236}">
                <a16:creationId xmlns:a16="http://schemas.microsoft.com/office/drawing/2014/main" id="{8F4DAD2C-96D0-794B-85DF-806FF7EB79E6}"/>
              </a:ext>
            </a:extLst>
          </p:cNvPr>
          <p:cNvSpPr>
            <a:spLocks noEditPoints="1"/>
          </p:cNvSpPr>
          <p:nvPr/>
        </p:nvSpPr>
        <p:spPr bwMode="auto">
          <a:xfrm>
            <a:off x="4594585" y="3018782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5" name="Freeform 1060">
            <a:extLst>
              <a:ext uri="{FF2B5EF4-FFF2-40B4-BE49-F238E27FC236}">
                <a16:creationId xmlns:a16="http://schemas.microsoft.com/office/drawing/2014/main" id="{597A96E4-578E-804C-82F5-9A3715C44FAF}"/>
              </a:ext>
            </a:extLst>
          </p:cNvPr>
          <p:cNvSpPr>
            <a:spLocks noEditPoints="1"/>
          </p:cNvSpPr>
          <p:nvPr/>
        </p:nvSpPr>
        <p:spPr bwMode="auto">
          <a:xfrm>
            <a:off x="4293856" y="3018782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6" name="Freeform 1061">
            <a:extLst>
              <a:ext uri="{FF2B5EF4-FFF2-40B4-BE49-F238E27FC236}">
                <a16:creationId xmlns:a16="http://schemas.microsoft.com/office/drawing/2014/main" id="{D85715E4-55A8-0243-B4C8-AA03100DFCD6}"/>
              </a:ext>
            </a:extLst>
          </p:cNvPr>
          <p:cNvSpPr>
            <a:spLocks/>
          </p:cNvSpPr>
          <p:nvPr/>
        </p:nvSpPr>
        <p:spPr bwMode="auto">
          <a:xfrm>
            <a:off x="4012035" y="3018783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7" name="Freeform 1062">
            <a:extLst>
              <a:ext uri="{FF2B5EF4-FFF2-40B4-BE49-F238E27FC236}">
                <a16:creationId xmlns:a16="http://schemas.microsoft.com/office/drawing/2014/main" id="{7B2674AB-4594-7747-B01A-BF95791683D8}"/>
              </a:ext>
            </a:extLst>
          </p:cNvPr>
          <p:cNvSpPr>
            <a:spLocks noEditPoints="1"/>
          </p:cNvSpPr>
          <p:nvPr/>
        </p:nvSpPr>
        <p:spPr bwMode="auto">
          <a:xfrm>
            <a:off x="3750100" y="3009751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8" name="Freeform 1063">
            <a:extLst>
              <a:ext uri="{FF2B5EF4-FFF2-40B4-BE49-F238E27FC236}">
                <a16:creationId xmlns:a16="http://schemas.microsoft.com/office/drawing/2014/main" id="{C50D3AF3-26EA-7A4B-B05C-29DCBEFCF6D7}"/>
              </a:ext>
            </a:extLst>
          </p:cNvPr>
          <p:cNvSpPr>
            <a:spLocks noEditPoints="1"/>
          </p:cNvSpPr>
          <p:nvPr/>
        </p:nvSpPr>
        <p:spPr bwMode="auto">
          <a:xfrm>
            <a:off x="3466924" y="3009751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9" name="Freeform 1064">
            <a:extLst>
              <a:ext uri="{FF2B5EF4-FFF2-40B4-BE49-F238E27FC236}">
                <a16:creationId xmlns:a16="http://schemas.microsoft.com/office/drawing/2014/main" id="{F2F90464-B9B7-2045-AE0A-E6A0C075AD51}"/>
              </a:ext>
            </a:extLst>
          </p:cNvPr>
          <p:cNvSpPr>
            <a:spLocks noEditPoints="1"/>
          </p:cNvSpPr>
          <p:nvPr/>
        </p:nvSpPr>
        <p:spPr bwMode="auto">
          <a:xfrm>
            <a:off x="3159437" y="3009751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0" name="Freeform 1065">
            <a:extLst>
              <a:ext uri="{FF2B5EF4-FFF2-40B4-BE49-F238E27FC236}">
                <a16:creationId xmlns:a16="http://schemas.microsoft.com/office/drawing/2014/main" id="{8E6D3AFA-4455-C54A-8C40-51A283054A90}"/>
              </a:ext>
            </a:extLst>
          </p:cNvPr>
          <p:cNvSpPr>
            <a:spLocks noEditPoints="1"/>
          </p:cNvSpPr>
          <p:nvPr/>
        </p:nvSpPr>
        <p:spPr bwMode="auto">
          <a:xfrm>
            <a:off x="2797173" y="3009751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1" name="Freeform 1066">
            <a:extLst>
              <a:ext uri="{FF2B5EF4-FFF2-40B4-BE49-F238E27FC236}">
                <a16:creationId xmlns:a16="http://schemas.microsoft.com/office/drawing/2014/main" id="{353DEAEE-3794-BA40-B382-9455AEC0C032}"/>
              </a:ext>
            </a:extLst>
          </p:cNvPr>
          <p:cNvSpPr>
            <a:spLocks/>
          </p:cNvSpPr>
          <p:nvPr/>
        </p:nvSpPr>
        <p:spPr bwMode="auto">
          <a:xfrm>
            <a:off x="2480280" y="3025234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2" name="Freeform 1067">
            <a:extLst>
              <a:ext uri="{FF2B5EF4-FFF2-40B4-BE49-F238E27FC236}">
                <a16:creationId xmlns:a16="http://schemas.microsoft.com/office/drawing/2014/main" id="{1E08E0D6-2BFE-E14F-B351-899AC6D41A93}"/>
              </a:ext>
            </a:extLst>
          </p:cNvPr>
          <p:cNvSpPr>
            <a:spLocks noEditPoints="1"/>
          </p:cNvSpPr>
          <p:nvPr/>
        </p:nvSpPr>
        <p:spPr bwMode="auto">
          <a:xfrm>
            <a:off x="2114539" y="3014912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3" name="Freeform 1068">
            <a:extLst>
              <a:ext uri="{FF2B5EF4-FFF2-40B4-BE49-F238E27FC236}">
                <a16:creationId xmlns:a16="http://schemas.microsoft.com/office/drawing/2014/main" id="{F4DAED16-58EF-CE42-B026-93A161801C32}"/>
              </a:ext>
            </a:extLst>
          </p:cNvPr>
          <p:cNvSpPr>
            <a:spLocks/>
          </p:cNvSpPr>
          <p:nvPr/>
        </p:nvSpPr>
        <p:spPr bwMode="auto">
          <a:xfrm>
            <a:off x="1757812" y="3026524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4" name="Freeform 1069">
            <a:extLst>
              <a:ext uri="{FF2B5EF4-FFF2-40B4-BE49-F238E27FC236}">
                <a16:creationId xmlns:a16="http://schemas.microsoft.com/office/drawing/2014/main" id="{4B56E113-81C9-6845-9473-F7C17AC07163}"/>
              </a:ext>
            </a:extLst>
          </p:cNvPr>
          <p:cNvSpPr>
            <a:spLocks noEditPoints="1"/>
          </p:cNvSpPr>
          <p:nvPr/>
        </p:nvSpPr>
        <p:spPr bwMode="auto">
          <a:xfrm>
            <a:off x="1440979" y="3057599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5" name="Freeform 1070">
            <a:extLst>
              <a:ext uri="{FF2B5EF4-FFF2-40B4-BE49-F238E27FC236}">
                <a16:creationId xmlns:a16="http://schemas.microsoft.com/office/drawing/2014/main" id="{6316BD1A-0593-4C4F-909F-5FDA49644C72}"/>
              </a:ext>
            </a:extLst>
          </p:cNvPr>
          <p:cNvSpPr>
            <a:spLocks/>
          </p:cNvSpPr>
          <p:nvPr/>
        </p:nvSpPr>
        <p:spPr bwMode="auto">
          <a:xfrm>
            <a:off x="1165894" y="3012330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6" name="Freeform 1071">
            <a:extLst>
              <a:ext uri="{FF2B5EF4-FFF2-40B4-BE49-F238E27FC236}">
                <a16:creationId xmlns:a16="http://schemas.microsoft.com/office/drawing/2014/main" id="{1A41179B-3C2F-804E-870C-9BE8777A27B4}"/>
              </a:ext>
            </a:extLst>
          </p:cNvPr>
          <p:cNvSpPr>
            <a:spLocks noEditPoints="1"/>
          </p:cNvSpPr>
          <p:nvPr/>
        </p:nvSpPr>
        <p:spPr bwMode="auto">
          <a:xfrm>
            <a:off x="846326" y="3060453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7" name="Freeform 1072">
            <a:extLst>
              <a:ext uri="{FF2B5EF4-FFF2-40B4-BE49-F238E27FC236}">
                <a16:creationId xmlns:a16="http://schemas.microsoft.com/office/drawing/2014/main" id="{CD3EDED8-F6BF-2748-B608-7AAEEB64EA7B}"/>
              </a:ext>
            </a:extLst>
          </p:cNvPr>
          <p:cNvSpPr>
            <a:spLocks/>
          </p:cNvSpPr>
          <p:nvPr/>
        </p:nvSpPr>
        <p:spPr bwMode="auto">
          <a:xfrm>
            <a:off x="559494" y="3005879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8" name="Freeform 1073">
            <a:extLst>
              <a:ext uri="{FF2B5EF4-FFF2-40B4-BE49-F238E27FC236}">
                <a16:creationId xmlns:a16="http://schemas.microsoft.com/office/drawing/2014/main" id="{1E598049-A1DC-A648-9EAA-4CA0F86B8AD8}"/>
              </a:ext>
            </a:extLst>
          </p:cNvPr>
          <p:cNvSpPr>
            <a:spLocks noEditPoints="1"/>
          </p:cNvSpPr>
          <p:nvPr/>
        </p:nvSpPr>
        <p:spPr bwMode="auto">
          <a:xfrm>
            <a:off x="7046127" y="2198469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9" name="Freeform 1074">
            <a:extLst>
              <a:ext uri="{FF2B5EF4-FFF2-40B4-BE49-F238E27FC236}">
                <a16:creationId xmlns:a16="http://schemas.microsoft.com/office/drawing/2014/main" id="{B58D4E88-27DA-7F4F-B808-9F2AD03CCA5D}"/>
              </a:ext>
            </a:extLst>
          </p:cNvPr>
          <p:cNvSpPr>
            <a:spLocks noEditPoints="1"/>
          </p:cNvSpPr>
          <p:nvPr/>
        </p:nvSpPr>
        <p:spPr bwMode="auto">
          <a:xfrm>
            <a:off x="6626001" y="2195512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0" name="Freeform 1075">
            <a:extLst>
              <a:ext uri="{FF2B5EF4-FFF2-40B4-BE49-F238E27FC236}">
                <a16:creationId xmlns:a16="http://schemas.microsoft.com/office/drawing/2014/main" id="{82A224B4-8CD0-A148-A60A-BB9AF593C779}"/>
              </a:ext>
            </a:extLst>
          </p:cNvPr>
          <p:cNvSpPr>
            <a:spLocks/>
          </p:cNvSpPr>
          <p:nvPr/>
        </p:nvSpPr>
        <p:spPr bwMode="auto">
          <a:xfrm>
            <a:off x="6202919" y="2202903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1" name="Freeform 1076">
            <a:extLst>
              <a:ext uri="{FF2B5EF4-FFF2-40B4-BE49-F238E27FC236}">
                <a16:creationId xmlns:a16="http://schemas.microsoft.com/office/drawing/2014/main" id="{5038C718-AF01-A34F-BB78-945C07CDCC56}"/>
              </a:ext>
            </a:extLst>
          </p:cNvPr>
          <p:cNvSpPr>
            <a:spLocks/>
          </p:cNvSpPr>
          <p:nvPr/>
        </p:nvSpPr>
        <p:spPr bwMode="auto">
          <a:xfrm>
            <a:off x="5800531" y="2202902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2" name="Freeform 1077">
            <a:extLst>
              <a:ext uri="{FF2B5EF4-FFF2-40B4-BE49-F238E27FC236}">
                <a16:creationId xmlns:a16="http://schemas.microsoft.com/office/drawing/2014/main" id="{00D5F35F-7C1B-5044-9B78-09E78E77F78A}"/>
              </a:ext>
            </a:extLst>
          </p:cNvPr>
          <p:cNvSpPr>
            <a:spLocks noEditPoints="1"/>
          </p:cNvSpPr>
          <p:nvPr/>
        </p:nvSpPr>
        <p:spPr bwMode="auto">
          <a:xfrm>
            <a:off x="5415880" y="2198469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3" name="Freeform 1078">
            <a:extLst>
              <a:ext uri="{FF2B5EF4-FFF2-40B4-BE49-F238E27FC236}">
                <a16:creationId xmlns:a16="http://schemas.microsoft.com/office/drawing/2014/main" id="{6D6C59AD-C256-5D46-B8F8-9BF4FB5DA734}"/>
              </a:ext>
            </a:extLst>
          </p:cNvPr>
          <p:cNvSpPr>
            <a:spLocks noEditPoints="1"/>
          </p:cNvSpPr>
          <p:nvPr/>
        </p:nvSpPr>
        <p:spPr bwMode="auto">
          <a:xfrm>
            <a:off x="5155504" y="2225075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4" name="Freeform 1079">
            <a:extLst>
              <a:ext uri="{FF2B5EF4-FFF2-40B4-BE49-F238E27FC236}">
                <a16:creationId xmlns:a16="http://schemas.microsoft.com/office/drawing/2014/main" id="{98B366E4-1C6C-214F-B51A-51F39A4C387F}"/>
              </a:ext>
            </a:extLst>
          </p:cNvPr>
          <p:cNvSpPr>
            <a:spLocks/>
          </p:cNvSpPr>
          <p:nvPr/>
        </p:nvSpPr>
        <p:spPr bwMode="auto">
          <a:xfrm>
            <a:off x="4821108" y="2225075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5" name="Freeform 1080">
            <a:extLst>
              <a:ext uri="{FF2B5EF4-FFF2-40B4-BE49-F238E27FC236}">
                <a16:creationId xmlns:a16="http://schemas.microsoft.com/office/drawing/2014/main" id="{3C46880C-F638-B741-A6C2-84FABDBA7730}"/>
              </a:ext>
            </a:extLst>
          </p:cNvPr>
          <p:cNvSpPr>
            <a:spLocks/>
          </p:cNvSpPr>
          <p:nvPr/>
        </p:nvSpPr>
        <p:spPr bwMode="auto">
          <a:xfrm>
            <a:off x="4492625" y="2254637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6" name="Freeform 1081">
            <a:extLst>
              <a:ext uri="{FF2B5EF4-FFF2-40B4-BE49-F238E27FC236}">
                <a16:creationId xmlns:a16="http://schemas.microsoft.com/office/drawing/2014/main" id="{3A883AF8-5E81-244A-8241-2945C2AA7081}"/>
              </a:ext>
            </a:extLst>
          </p:cNvPr>
          <p:cNvSpPr>
            <a:spLocks noEditPoints="1"/>
          </p:cNvSpPr>
          <p:nvPr/>
        </p:nvSpPr>
        <p:spPr bwMode="auto">
          <a:xfrm>
            <a:off x="4202573" y="2251681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7" name="Freeform 1082">
            <a:extLst>
              <a:ext uri="{FF2B5EF4-FFF2-40B4-BE49-F238E27FC236}">
                <a16:creationId xmlns:a16="http://schemas.microsoft.com/office/drawing/2014/main" id="{77081BF6-8956-1E42-8BF2-74BDCD1014CF}"/>
              </a:ext>
            </a:extLst>
          </p:cNvPr>
          <p:cNvSpPr>
            <a:spLocks noEditPoints="1"/>
          </p:cNvSpPr>
          <p:nvPr/>
        </p:nvSpPr>
        <p:spPr bwMode="auto">
          <a:xfrm>
            <a:off x="3882959" y="2251681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8" name="Freeform 1083">
            <a:extLst>
              <a:ext uri="{FF2B5EF4-FFF2-40B4-BE49-F238E27FC236}">
                <a16:creationId xmlns:a16="http://schemas.microsoft.com/office/drawing/2014/main" id="{84871A06-A5DA-4942-A7F4-752CEA0CE1A9}"/>
              </a:ext>
            </a:extLst>
          </p:cNvPr>
          <p:cNvSpPr>
            <a:spLocks/>
          </p:cNvSpPr>
          <p:nvPr/>
        </p:nvSpPr>
        <p:spPr bwMode="auto">
          <a:xfrm>
            <a:off x="3661014" y="2220640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9" name="Freeform 1084">
            <a:extLst>
              <a:ext uri="{FF2B5EF4-FFF2-40B4-BE49-F238E27FC236}">
                <a16:creationId xmlns:a16="http://schemas.microsoft.com/office/drawing/2014/main" id="{2F3737AB-2031-794C-8C6C-1124A9FF924D}"/>
              </a:ext>
            </a:extLst>
          </p:cNvPr>
          <p:cNvSpPr>
            <a:spLocks/>
          </p:cNvSpPr>
          <p:nvPr/>
        </p:nvSpPr>
        <p:spPr bwMode="auto">
          <a:xfrm>
            <a:off x="3116498" y="2217684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0" name="Freeform 1085">
            <a:extLst>
              <a:ext uri="{FF2B5EF4-FFF2-40B4-BE49-F238E27FC236}">
                <a16:creationId xmlns:a16="http://schemas.microsoft.com/office/drawing/2014/main" id="{44A514B2-3E17-984A-9C8E-70CE01481D9F}"/>
              </a:ext>
            </a:extLst>
          </p:cNvPr>
          <p:cNvSpPr>
            <a:spLocks/>
          </p:cNvSpPr>
          <p:nvPr/>
        </p:nvSpPr>
        <p:spPr bwMode="auto">
          <a:xfrm>
            <a:off x="3027698" y="2217684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1" name="Freeform 1086">
            <a:extLst>
              <a:ext uri="{FF2B5EF4-FFF2-40B4-BE49-F238E27FC236}">
                <a16:creationId xmlns:a16="http://schemas.microsoft.com/office/drawing/2014/main" id="{81745988-FAEA-7149-A2D6-06FB70018AC7}"/>
              </a:ext>
            </a:extLst>
          </p:cNvPr>
          <p:cNvSpPr>
            <a:spLocks/>
          </p:cNvSpPr>
          <p:nvPr/>
        </p:nvSpPr>
        <p:spPr bwMode="auto">
          <a:xfrm>
            <a:off x="2554247" y="2217684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2" name="Freeform 1087">
            <a:extLst>
              <a:ext uri="{FF2B5EF4-FFF2-40B4-BE49-F238E27FC236}">
                <a16:creationId xmlns:a16="http://schemas.microsoft.com/office/drawing/2014/main" id="{58318ABC-2668-554B-8440-FB6459A52FEB}"/>
              </a:ext>
            </a:extLst>
          </p:cNvPr>
          <p:cNvSpPr>
            <a:spLocks/>
          </p:cNvSpPr>
          <p:nvPr/>
        </p:nvSpPr>
        <p:spPr bwMode="auto">
          <a:xfrm>
            <a:off x="2332303" y="2217684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3" name="Freeform 1088">
            <a:extLst>
              <a:ext uri="{FF2B5EF4-FFF2-40B4-BE49-F238E27FC236}">
                <a16:creationId xmlns:a16="http://schemas.microsoft.com/office/drawing/2014/main" id="{0090DF4D-F37B-144D-B202-C239BD8307AA}"/>
              </a:ext>
            </a:extLst>
          </p:cNvPr>
          <p:cNvSpPr>
            <a:spLocks/>
          </p:cNvSpPr>
          <p:nvPr/>
        </p:nvSpPr>
        <p:spPr bwMode="auto">
          <a:xfrm>
            <a:off x="1775963" y="2214728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4" name="Freeform 1089">
            <a:extLst>
              <a:ext uri="{FF2B5EF4-FFF2-40B4-BE49-F238E27FC236}">
                <a16:creationId xmlns:a16="http://schemas.microsoft.com/office/drawing/2014/main" id="{B0162D57-AEE3-F44A-8033-F9B81AFF35C3}"/>
              </a:ext>
            </a:extLst>
          </p:cNvPr>
          <p:cNvSpPr>
            <a:spLocks/>
          </p:cNvSpPr>
          <p:nvPr/>
        </p:nvSpPr>
        <p:spPr bwMode="auto">
          <a:xfrm>
            <a:off x="1716725" y="2214728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5" name="Freeform 1090">
            <a:extLst>
              <a:ext uri="{FF2B5EF4-FFF2-40B4-BE49-F238E27FC236}">
                <a16:creationId xmlns:a16="http://schemas.microsoft.com/office/drawing/2014/main" id="{8EDE8C41-E81C-6246-AA93-C657E1BB8FEC}"/>
              </a:ext>
            </a:extLst>
          </p:cNvPr>
          <p:cNvSpPr>
            <a:spLocks/>
          </p:cNvSpPr>
          <p:nvPr/>
        </p:nvSpPr>
        <p:spPr bwMode="auto">
          <a:xfrm>
            <a:off x="1207795" y="2219162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6" name="Freeform 1091">
            <a:extLst>
              <a:ext uri="{FF2B5EF4-FFF2-40B4-BE49-F238E27FC236}">
                <a16:creationId xmlns:a16="http://schemas.microsoft.com/office/drawing/2014/main" id="{AFEB00C8-C97E-F947-8E04-A32855FF9F9E}"/>
              </a:ext>
            </a:extLst>
          </p:cNvPr>
          <p:cNvSpPr>
            <a:spLocks noEditPoints="1"/>
          </p:cNvSpPr>
          <p:nvPr/>
        </p:nvSpPr>
        <p:spPr bwMode="auto">
          <a:xfrm>
            <a:off x="948242" y="2214728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7" name="Freeform 1092">
            <a:extLst>
              <a:ext uri="{FF2B5EF4-FFF2-40B4-BE49-F238E27FC236}">
                <a16:creationId xmlns:a16="http://schemas.microsoft.com/office/drawing/2014/main" id="{4726E614-406B-9D4D-B36C-728A29DA2F25}"/>
              </a:ext>
            </a:extLst>
          </p:cNvPr>
          <p:cNvSpPr>
            <a:spLocks noEditPoints="1"/>
          </p:cNvSpPr>
          <p:nvPr/>
        </p:nvSpPr>
        <p:spPr bwMode="auto">
          <a:xfrm>
            <a:off x="550829" y="2239856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8" name="Freeform 1093">
            <a:extLst>
              <a:ext uri="{FF2B5EF4-FFF2-40B4-BE49-F238E27FC236}">
                <a16:creationId xmlns:a16="http://schemas.microsoft.com/office/drawing/2014/main" id="{4111BAC7-B3D4-AB4F-A7A4-1FD5F343DE1B}"/>
              </a:ext>
            </a:extLst>
          </p:cNvPr>
          <p:cNvSpPr>
            <a:spLocks/>
          </p:cNvSpPr>
          <p:nvPr/>
        </p:nvSpPr>
        <p:spPr bwMode="auto">
          <a:xfrm>
            <a:off x="8144015" y="1890032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9" name="Freeform 1094">
            <a:extLst>
              <a:ext uri="{FF2B5EF4-FFF2-40B4-BE49-F238E27FC236}">
                <a16:creationId xmlns:a16="http://schemas.microsoft.com/office/drawing/2014/main" id="{80F9A39E-211A-584A-B530-3935E93811C0}"/>
              </a:ext>
            </a:extLst>
          </p:cNvPr>
          <p:cNvSpPr>
            <a:spLocks/>
          </p:cNvSpPr>
          <p:nvPr/>
        </p:nvSpPr>
        <p:spPr bwMode="auto">
          <a:xfrm>
            <a:off x="8004957" y="1940287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0" name="Freeform 1095">
            <a:extLst>
              <a:ext uri="{FF2B5EF4-FFF2-40B4-BE49-F238E27FC236}">
                <a16:creationId xmlns:a16="http://schemas.microsoft.com/office/drawing/2014/main" id="{32D7FB6C-F97E-924E-80E4-288B9AD2EC56}"/>
              </a:ext>
            </a:extLst>
          </p:cNvPr>
          <p:cNvSpPr>
            <a:spLocks noEditPoints="1"/>
          </p:cNvSpPr>
          <p:nvPr/>
        </p:nvSpPr>
        <p:spPr bwMode="auto">
          <a:xfrm>
            <a:off x="7750382" y="1901857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1" name="Freeform 1096">
            <a:extLst>
              <a:ext uri="{FF2B5EF4-FFF2-40B4-BE49-F238E27FC236}">
                <a16:creationId xmlns:a16="http://schemas.microsoft.com/office/drawing/2014/main" id="{CB745093-972E-3343-B334-73E2B3664B42}"/>
              </a:ext>
            </a:extLst>
          </p:cNvPr>
          <p:cNvSpPr>
            <a:spLocks noEditPoints="1"/>
          </p:cNvSpPr>
          <p:nvPr/>
        </p:nvSpPr>
        <p:spPr bwMode="auto">
          <a:xfrm>
            <a:off x="7661582" y="1915160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2" name="Freeform 1097">
            <a:extLst>
              <a:ext uri="{FF2B5EF4-FFF2-40B4-BE49-F238E27FC236}">
                <a16:creationId xmlns:a16="http://schemas.microsoft.com/office/drawing/2014/main" id="{835192FA-06F8-B343-9E24-944C9AA4DF1A}"/>
              </a:ext>
            </a:extLst>
          </p:cNvPr>
          <p:cNvSpPr>
            <a:spLocks/>
          </p:cNvSpPr>
          <p:nvPr/>
        </p:nvSpPr>
        <p:spPr bwMode="auto">
          <a:xfrm>
            <a:off x="7439524" y="1915160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3" name="Freeform 1098">
            <a:extLst>
              <a:ext uri="{FF2B5EF4-FFF2-40B4-BE49-F238E27FC236}">
                <a16:creationId xmlns:a16="http://schemas.microsoft.com/office/drawing/2014/main" id="{8FDEE682-059F-2747-B2E2-77379EDC453C}"/>
              </a:ext>
            </a:extLst>
          </p:cNvPr>
          <p:cNvSpPr>
            <a:spLocks/>
          </p:cNvSpPr>
          <p:nvPr/>
        </p:nvSpPr>
        <p:spPr bwMode="auto">
          <a:xfrm>
            <a:off x="7040092" y="1900379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4" name="Freeform 1099">
            <a:extLst>
              <a:ext uri="{FF2B5EF4-FFF2-40B4-BE49-F238E27FC236}">
                <a16:creationId xmlns:a16="http://schemas.microsoft.com/office/drawing/2014/main" id="{3574DCAF-5339-CF4C-94C9-871BA866BF26}"/>
              </a:ext>
            </a:extLst>
          </p:cNvPr>
          <p:cNvSpPr>
            <a:spLocks noEditPoints="1"/>
          </p:cNvSpPr>
          <p:nvPr/>
        </p:nvSpPr>
        <p:spPr bwMode="auto">
          <a:xfrm>
            <a:off x="6596316" y="1894466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5" name="Freeform 1100">
            <a:extLst>
              <a:ext uri="{FF2B5EF4-FFF2-40B4-BE49-F238E27FC236}">
                <a16:creationId xmlns:a16="http://schemas.microsoft.com/office/drawing/2014/main" id="{4396114F-0B7A-B044-BD2F-9ADF134759BB}"/>
              </a:ext>
            </a:extLst>
          </p:cNvPr>
          <p:cNvSpPr>
            <a:spLocks noEditPoints="1"/>
          </p:cNvSpPr>
          <p:nvPr/>
        </p:nvSpPr>
        <p:spPr bwMode="auto">
          <a:xfrm>
            <a:off x="6196884" y="1900379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6" name="Freeform 1101">
            <a:extLst>
              <a:ext uri="{FF2B5EF4-FFF2-40B4-BE49-F238E27FC236}">
                <a16:creationId xmlns:a16="http://schemas.microsoft.com/office/drawing/2014/main" id="{2DA222BE-9B73-B748-9C51-A8B06C0D7479}"/>
              </a:ext>
            </a:extLst>
          </p:cNvPr>
          <p:cNvSpPr>
            <a:spLocks/>
          </p:cNvSpPr>
          <p:nvPr/>
        </p:nvSpPr>
        <p:spPr bwMode="auto">
          <a:xfrm>
            <a:off x="5661351" y="1926984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7" name="Freeform 1102">
            <a:extLst>
              <a:ext uri="{FF2B5EF4-FFF2-40B4-BE49-F238E27FC236}">
                <a16:creationId xmlns:a16="http://schemas.microsoft.com/office/drawing/2014/main" id="{93B01FC2-BFE9-A34E-AB5A-5908337DE180}"/>
              </a:ext>
            </a:extLst>
          </p:cNvPr>
          <p:cNvSpPr>
            <a:spLocks/>
          </p:cNvSpPr>
          <p:nvPr/>
        </p:nvSpPr>
        <p:spPr bwMode="auto">
          <a:xfrm>
            <a:off x="5785626" y="1926985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8" name="Freeform 1104">
            <a:extLst>
              <a:ext uri="{FF2B5EF4-FFF2-40B4-BE49-F238E27FC236}">
                <a16:creationId xmlns:a16="http://schemas.microsoft.com/office/drawing/2014/main" id="{C0E3B8A5-F376-4844-97AD-023E153A18D3}"/>
              </a:ext>
            </a:extLst>
          </p:cNvPr>
          <p:cNvSpPr>
            <a:spLocks noEditPoints="1"/>
          </p:cNvSpPr>
          <p:nvPr/>
        </p:nvSpPr>
        <p:spPr bwMode="auto">
          <a:xfrm>
            <a:off x="4888978" y="1952112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9" name="Freeform 1105">
            <a:extLst>
              <a:ext uri="{FF2B5EF4-FFF2-40B4-BE49-F238E27FC236}">
                <a16:creationId xmlns:a16="http://schemas.microsoft.com/office/drawing/2014/main" id="{AA7DB838-149C-F848-B451-F006F07E29DC}"/>
              </a:ext>
            </a:extLst>
          </p:cNvPr>
          <p:cNvSpPr>
            <a:spLocks noEditPoints="1"/>
          </p:cNvSpPr>
          <p:nvPr/>
        </p:nvSpPr>
        <p:spPr bwMode="auto">
          <a:xfrm>
            <a:off x="4590057" y="1937332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0" name="Freeform 1106">
            <a:extLst>
              <a:ext uri="{FF2B5EF4-FFF2-40B4-BE49-F238E27FC236}">
                <a16:creationId xmlns:a16="http://schemas.microsoft.com/office/drawing/2014/main" id="{86509BB5-A5F0-F044-8A5F-C91013DD3069}"/>
              </a:ext>
            </a:extLst>
          </p:cNvPr>
          <p:cNvSpPr>
            <a:spLocks noEditPoints="1"/>
          </p:cNvSpPr>
          <p:nvPr/>
        </p:nvSpPr>
        <p:spPr bwMode="auto">
          <a:xfrm>
            <a:off x="4270443" y="1952112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1" name="Freeform 1107">
            <a:extLst>
              <a:ext uri="{FF2B5EF4-FFF2-40B4-BE49-F238E27FC236}">
                <a16:creationId xmlns:a16="http://schemas.microsoft.com/office/drawing/2014/main" id="{052CF08E-C0B7-6F45-BB8E-F727EB4F69E7}"/>
              </a:ext>
            </a:extLst>
          </p:cNvPr>
          <p:cNvSpPr>
            <a:spLocks/>
          </p:cNvSpPr>
          <p:nvPr/>
        </p:nvSpPr>
        <p:spPr bwMode="auto">
          <a:xfrm>
            <a:off x="3545483" y="1915160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2" name="Freeform 1108">
            <a:extLst>
              <a:ext uri="{FF2B5EF4-FFF2-40B4-BE49-F238E27FC236}">
                <a16:creationId xmlns:a16="http://schemas.microsoft.com/office/drawing/2014/main" id="{0B4D818A-3460-7845-B0F2-E036B2D178D0}"/>
              </a:ext>
            </a:extLst>
          </p:cNvPr>
          <p:cNvSpPr>
            <a:spLocks/>
          </p:cNvSpPr>
          <p:nvPr/>
        </p:nvSpPr>
        <p:spPr bwMode="auto">
          <a:xfrm>
            <a:off x="3906486" y="1915160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3" name="Freeform 1109">
            <a:extLst>
              <a:ext uri="{FF2B5EF4-FFF2-40B4-BE49-F238E27FC236}">
                <a16:creationId xmlns:a16="http://schemas.microsoft.com/office/drawing/2014/main" id="{21A7352F-BE10-0E4A-BB13-D30A2A8CAA91}"/>
              </a:ext>
            </a:extLst>
          </p:cNvPr>
          <p:cNvSpPr>
            <a:spLocks/>
          </p:cNvSpPr>
          <p:nvPr/>
        </p:nvSpPr>
        <p:spPr bwMode="auto">
          <a:xfrm>
            <a:off x="3317625" y="1915160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4" name="Freeform 1110">
            <a:extLst>
              <a:ext uri="{FF2B5EF4-FFF2-40B4-BE49-F238E27FC236}">
                <a16:creationId xmlns:a16="http://schemas.microsoft.com/office/drawing/2014/main" id="{DFDF0D85-CE74-5E4B-AD5F-F5B0E55466BE}"/>
              </a:ext>
            </a:extLst>
          </p:cNvPr>
          <p:cNvSpPr>
            <a:spLocks/>
          </p:cNvSpPr>
          <p:nvPr/>
        </p:nvSpPr>
        <p:spPr bwMode="auto">
          <a:xfrm>
            <a:off x="2903300" y="1915160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5" name="Freeform 1111">
            <a:extLst>
              <a:ext uri="{FF2B5EF4-FFF2-40B4-BE49-F238E27FC236}">
                <a16:creationId xmlns:a16="http://schemas.microsoft.com/office/drawing/2014/main" id="{1FDF26C2-CA13-0747-8231-BBB977CC2DED}"/>
              </a:ext>
            </a:extLst>
          </p:cNvPr>
          <p:cNvSpPr>
            <a:spLocks/>
          </p:cNvSpPr>
          <p:nvPr/>
        </p:nvSpPr>
        <p:spPr bwMode="auto">
          <a:xfrm>
            <a:off x="2533430" y="1928463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6" name="Freeform 1112">
            <a:extLst>
              <a:ext uri="{FF2B5EF4-FFF2-40B4-BE49-F238E27FC236}">
                <a16:creationId xmlns:a16="http://schemas.microsoft.com/office/drawing/2014/main" id="{989D6B62-489B-3A48-A0EF-10D5FDB3D364}"/>
              </a:ext>
            </a:extLst>
          </p:cNvPr>
          <p:cNvSpPr>
            <a:spLocks/>
          </p:cNvSpPr>
          <p:nvPr/>
        </p:nvSpPr>
        <p:spPr bwMode="auto">
          <a:xfrm>
            <a:off x="2231553" y="1891509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7" name="Freeform 1113">
            <a:extLst>
              <a:ext uri="{FF2B5EF4-FFF2-40B4-BE49-F238E27FC236}">
                <a16:creationId xmlns:a16="http://schemas.microsoft.com/office/drawing/2014/main" id="{39F98135-0E17-A344-9F2B-5BCE75AADF50}"/>
              </a:ext>
            </a:extLst>
          </p:cNvPr>
          <p:cNvSpPr>
            <a:spLocks/>
          </p:cNvSpPr>
          <p:nvPr/>
        </p:nvSpPr>
        <p:spPr bwMode="auto">
          <a:xfrm>
            <a:off x="2095453" y="1928462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8" name="Freeform 1114">
            <a:extLst>
              <a:ext uri="{FF2B5EF4-FFF2-40B4-BE49-F238E27FC236}">
                <a16:creationId xmlns:a16="http://schemas.microsoft.com/office/drawing/2014/main" id="{9EBEE575-F8F0-174E-8133-EB68C51B6701}"/>
              </a:ext>
            </a:extLst>
          </p:cNvPr>
          <p:cNvSpPr>
            <a:spLocks/>
          </p:cNvSpPr>
          <p:nvPr/>
        </p:nvSpPr>
        <p:spPr bwMode="auto">
          <a:xfrm>
            <a:off x="1615975" y="1891510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9" name="Freeform 1115">
            <a:extLst>
              <a:ext uri="{FF2B5EF4-FFF2-40B4-BE49-F238E27FC236}">
                <a16:creationId xmlns:a16="http://schemas.microsoft.com/office/drawing/2014/main" id="{3C809730-29F0-D041-8022-91684BD4C3B8}"/>
              </a:ext>
            </a:extLst>
          </p:cNvPr>
          <p:cNvSpPr>
            <a:spLocks/>
          </p:cNvSpPr>
          <p:nvPr/>
        </p:nvSpPr>
        <p:spPr bwMode="auto">
          <a:xfrm>
            <a:off x="1198802" y="1934375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0" name="Freeform 1116">
            <a:extLst>
              <a:ext uri="{FF2B5EF4-FFF2-40B4-BE49-F238E27FC236}">
                <a16:creationId xmlns:a16="http://schemas.microsoft.com/office/drawing/2014/main" id="{017A869C-3BD9-D042-B658-5EE13A7E1725}"/>
              </a:ext>
            </a:extLst>
          </p:cNvPr>
          <p:cNvSpPr>
            <a:spLocks/>
          </p:cNvSpPr>
          <p:nvPr/>
        </p:nvSpPr>
        <p:spPr bwMode="auto">
          <a:xfrm>
            <a:off x="944226" y="1898900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1" name="Freeform 1117">
            <a:extLst>
              <a:ext uri="{FF2B5EF4-FFF2-40B4-BE49-F238E27FC236}">
                <a16:creationId xmlns:a16="http://schemas.microsoft.com/office/drawing/2014/main" id="{C283EA53-C9F7-C649-B1E0-2D9E5FFF3F6D}"/>
              </a:ext>
            </a:extLst>
          </p:cNvPr>
          <p:cNvSpPr>
            <a:spLocks/>
          </p:cNvSpPr>
          <p:nvPr/>
        </p:nvSpPr>
        <p:spPr bwMode="auto">
          <a:xfrm>
            <a:off x="541836" y="1934375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2" name="Freeform 1118">
            <a:extLst>
              <a:ext uri="{FF2B5EF4-FFF2-40B4-BE49-F238E27FC236}">
                <a16:creationId xmlns:a16="http://schemas.microsoft.com/office/drawing/2014/main" id="{16D75CBC-2C0F-3B42-8C19-1B558D6838C9}"/>
              </a:ext>
            </a:extLst>
          </p:cNvPr>
          <p:cNvSpPr>
            <a:spLocks/>
          </p:cNvSpPr>
          <p:nvPr/>
        </p:nvSpPr>
        <p:spPr bwMode="auto">
          <a:xfrm>
            <a:off x="7926774" y="1534286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3" name="Freeform 1119">
            <a:extLst>
              <a:ext uri="{FF2B5EF4-FFF2-40B4-BE49-F238E27FC236}">
                <a16:creationId xmlns:a16="http://schemas.microsoft.com/office/drawing/2014/main" id="{945C8141-C000-D64A-A140-000F331E4FD5}"/>
              </a:ext>
            </a:extLst>
          </p:cNvPr>
          <p:cNvSpPr>
            <a:spLocks/>
          </p:cNvSpPr>
          <p:nvPr/>
        </p:nvSpPr>
        <p:spPr bwMode="auto">
          <a:xfrm>
            <a:off x="7711522" y="1547590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4" name="Freeform 1120">
            <a:extLst>
              <a:ext uri="{FF2B5EF4-FFF2-40B4-BE49-F238E27FC236}">
                <a16:creationId xmlns:a16="http://schemas.microsoft.com/office/drawing/2014/main" id="{84C44CCF-97FE-C54C-AB5C-D62DEAB77C2E}"/>
              </a:ext>
            </a:extLst>
          </p:cNvPr>
          <p:cNvSpPr>
            <a:spLocks/>
          </p:cNvSpPr>
          <p:nvPr/>
        </p:nvSpPr>
        <p:spPr bwMode="auto">
          <a:xfrm>
            <a:off x="7443057" y="1572718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5" name="Freeform 1121">
            <a:extLst>
              <a:ext uri="{FF2B5EF4-FFF2-40B4-BE49-F238E27FC236}">
                <a16:creationId xmlns:a16="http://schemas.microsoft.com/office/drawing/2014/main" id="{6598A13A-2ABD-D746-9577-C8FEF0150E65}"/>
              </a:ext>
            </a:extLst>
          </p:cNvPr>
          <p:cNvSpPr>
            <a:spLocks/>
          </p:cNvSpPr>
          <p:nvPr/>
        </p:nvSpPr>
        <p:spPr bwMode="auto">
          <a:xfrm>
            <a:off x="7230758" y="1547590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6" name="Freeform 1122">
            <a:extLst>
              <a:ext uri="{FF2B5EF4-FFF2-40B4-BE49-F238E27FC236}">
                <a16:creationId xmlns:a16="http://schemas.microsoft.com/office/drawing/2014/main" id="{C6313BF9-62C5-F941-80EA-2043D5F0A137}"/>
              </a:ext>
            </a:extLst>
          </p:cNvPr>
          <p:cNvSpPr>
            <a:spLocks/>
          </p:cNvSpPr>
          <p:nvPr/>
        </p:nvSpPr>
        <p:spPr bwMode="auto">
          <a:xfrm>
            <a:off x="6962292" y="1574197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7" name="Freeform 1123">
            <a:extLst>
              <a:ext uri="{FF2B5EF4-FFF2-40B4-BE49-F238E27FC236}">
                <a16:creationId xmlns:a16="http://schemas.microsoft.com/office/drawing/2014/main" id="{7250EBBD-C17F-1446-B7EE-93F6A32B2E37}"/>
              </a:ext>
            </a:extLst>
          </p:cNvPr>
          <p:cNvSpPr>
            <a:spLocks noEditPoints="1"/>
          </p:cNvSpPr>
          <p:nvPr/>
        </p:nvSpPr>
        <p:spPr bwMode="auto">
          <a:xfrm>
            <a:off x="6640613" y="152098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8" name="Freeform 1124">
            <a:extLst>
              <a:ext uri="{FF2B5EF4-FFF2-40B4-BE49-F238E27FC236}">
                <a16:creationId xmlns:a16="http://schemas.microsoft.com/office/drawing/2014/main" id="{9C2F7A88-373D-5D48-B00D-43EB673B8F90}"/>
              </a:ext>
            </a:extLst>
          </p:cNvPr>
          <p:cNvSpPr>
            <a:spLocks noEditPoints="1"/>
          </p:cNvSpPr>
          <p:nvPr/>
        </p:nvSpPr>
        <p:spPr bwMode="auto">
          <a:xfrm>
            <a:off x="6315978" y="1520983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9" name="Freeform 1125">
            <a:extLst>
              <a:ext uri="{FF2B5EF4-FFF2-40B4-BE49-F238E27FC236}">
                <a16:creationId xmlns:a16="http://schemas.microsoft.com/office/drawing/2014/main" id="{36DC0E9A-68AF-4041-B2DC-0AB713CC08AF}"/>
              </a:ext>
            </a:extLst>
          </p:cNvPr>
          <p:cNvSpPr>
            <a:spLocks noEditPoints="1"/>
          </p:cNvSpPr>
          <p:nvPr/>
        </p:nvSpPr>
        <p:spPr bwMode="auto">
          <a:xfrm>
            <a:off x="5994299" y="152098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0" name="Freeform 1126">
            <a:extLst>
              <a:ext uri="{FF2B5EF4-FFF2-40B4-BE49-F238E27FC236}">
                <a16:creationId xmlns:a16="http://schemas.microsoft.com/office/drawing/2014/main" id="{2C3C5ECA-B47B-0D47-BF22-61FE2763F8AC}"/>
              </a:ext>
            </a:extLst>
          </p:cNvPr>
          <p:cNvSpPr>
            <a:spLocks noEditPoints="1"/>
          </p:cNvSpPr>
          <p:nvPr/>
        </p:nvSpPr>
        <p:spPr bwMode="auto">
          <a:xfrm>
            <a:off x="5672621" y="1520983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1" name="Freeform 1127">
            <a:extLst>
              <a:ext uri="{FF2B5EF4-FFF2-40B4-BE49-F238E27FC236}">
                <a16:creationId xmlns:a16="http://schemas.microsoft.com/office/drawing/2014/main" id="{B6F61AED-C49F-FF4E-B7AA-BC04B1E20361}"/>
              </a:ext>
            </a:extLst>
          </p:cNvPr>
          <p:cNvSpPr>
            <a:spLocks noEditPoints="1"/>
          </p:cNvSpPr>
          <p:nvPr/>
        </p:nvSpPr>
        <p:spPr bwMode="auto">
          <a:xfrm>
            <a:off x="5350942" y="1520983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2" name="Freeform 1128">
            <a:extLst>
              <a:ext uri="{FF2B5EF4-FFF2-40B4-BE49-F238E27FC236}">
                <a16:creationId xmlns:a16="http://schemas.microsoft.com/office/drawing/2014/main" id="{F87E9DF4-7BD2-904B-8C57-D0FFE3B1803B}"/>
              </a:ext>
            </a:extLst>
          </p:cNvPr>
          <p:cNvSpPr>
            <a:spLocks noEditPoints="1"/>
          </p:cNvSpPr>
          <p:nvPr/>
        </p:nvSpPr>
        <p:spPr bwMode="auto">
          <a:xfrm>
            <a:off x="5029263" y="1520983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3" name="Freeform 1129">
            <a:extLst>
              <a:ext uri="{FF2B5EF4-FFF2-40B4-BE49-F238E27FC236}">
                <a16:creationId xmlns:a16="http://schemas.microsoft.com/office/drawing/2014/main" id="{56C7C49A-4D58-D14B-A070-101888C144EF}"/>
              </a:ext>
            </a:extLst>
          </p:cNvPr>
          <p:cNvSpPr>
            <a:spLocks noEditPoints="1"/>
          </p:cNvSpPr>
          <p:nvPr/>
        </p:nvSpPr>
        <p:spPr bwMode="auto">
          <a:xfrm>
            <a:off x="4707584" y="1520983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4" name="Freeform 1130">
            <a:extLst>
              <a:ext uri="{FF2B5EF4-FFF2-40B4-BE49-F238E27FC236}">
                <a16:creationId xmlns:a16="http://schemas.microsoft.com/office/drawing/2014/main" id="{A5932CF4-0140-0A48-81F3-38EE5114E370}"/>
              </a:ext>
            </a:extLst>
          </p:cNvPr>
          <p:cNvSpPr>
            <a:spLocks noEditPoints="1"/>
          </p:cNvSpPr>
          <p:nvPr/>
        </p:nvSpPr>
        <p:spPr bwMode="auto">
          <a:xfrm>
            <a:off x="4385905" y="1520983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5" name="Freeform 1131">
            <a:extLst>
              <a:ext uri="{FF2B5EF4-FFF2-40B4-BE49-F238E27FC236}">
                <a16:creationId xmlns:a16="http://schemas.microsoft.com/office/drawing/2014/main" id="{B352283E-257A-454D-8988-A7CA6C6BD11D}"/>
              </a:ext>
            </a:extLst>
          </p:cNvPr>
          <p:cNvSpPr>
            <a:spLocks noEditPoints="1"/>
          </p:cNvSpPr>
          <p:nvPr/>
        </p:nvSpPr>
        <p:spPr bwMode="auto">
          <a:xfrm>
            <a:off x="4070139" y="1525418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6" name="Freeform 1132">
            <a:extLst>
              <a:ext uri="{FF2B5EF4-FFF2-40B4-BE49-F238E27FC236}">
                <a16:creationId xmlns:a16="http://schemas.microsoft.com/office/drawing/2014/main" id="{0C23366E-5EB2-854B-9657-CD9CEB42D98A}"/>
              </a:ext>
            </a:extLst>
          </p:cNvPr>
          <p:cNvSpPr>
            <a:spLocks noEditPoints="1"/>
          </p:cNvSpPr>
          <p:nvPr/>
        </p:nvSpPr>
        <p:spPr bwMode="auto">
          <a:xfrm>
            <a:off x="3754374" y="1525418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7" name="Freeform 1133">
            <a:extLst>
              <a:ext uri="{FF2B5EF4-FFF2-40B4-BE49-F238E27FC236}">
                <a16:creationId xmlns:a16="http://schemas.microsoft.com/office/drawing/2014/main" id="{5323A78A-95B8-1041-9FC3-90CE2F4264FA}"/>
              </a:ext>
            </a:extLst>
          </p:cNvPr>
          <p:cNvSpPr>
            <a:spLocks noEditPoints="1"/>
          </p:cNvSpPr>
          <p:nvPr/>
        </p:nvSpPr>
        <p:spPr bwMode="auto">
          <a:xfrm>
            <a:off x="3441562" y="1525418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8" name="Freeform 1134">
            <a:extLst>
              <a:ext uri="{FF2B5EF4-FFF2-40B4-BE49-F238E27FC236}">
                <a16:creationId xmlns:a16="http://schemas.microsoft.com/office/drawing/2014/main" id="{E21B0431-22CC-694C-80E0-B97BD2E2C0A2}"/>
              </a:ext>
            </a:extLst>
          </p:cNvPr>
          <p:cNvSpPr>
            <a:spLocks noEditPoints="1"/>
          </p:cNvSpPr>
          <p:nvPr/>
        </p:nvSpPr>
        <p:spPr bwMode="auto">
          <a:xfrm>
            <a:off x="3128751" y="1525418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9" name="Freeform 1135">
            <a:extLst>
              <a:ext uri="{FF2B5EF4-FFF2-40B4-BE49-F238E27FC236}">
                <a16:creationId xmlns:a16="http://schemas.microsoft.com/office/drawing/2014/main" id="{4655F527-05FF-F643-A0F2-3232281192EA}"/>
              </a:ext>
            </a:extLst>
          </p:cNvPr>
          <p:cNvSpPr>
            <a:spLocks noEditPoints="1"/>
          </p:cNvSpPr>
          <p:nvPr/>
        </p:nvSpPr>
        <p:spPr bwMode="auto">
          <a:xfrm>
            <a:off x="2807072" y="1520983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0" name="Freeform 1136">
            <a:extLst>
              <a:ext uri="{FF2B5EF4-FFF2-40B4-BE49-F238E27FC236}">
                <a16:creationId xmlns:a16="http://schemas.microsoft.com/office/drawing/2014/main" id="{21F05451-461F-0641-8A11-E394E8B8E72F}"/>
              </a:ext>
            </a:extLst>
          </p:cNvPr>
          <p:cNvSpPr>
            <a:spLocks noEditPoints="1"/>
          </p:cNvSpPr>
          <p:nvPr/>
        </p:nvSpPr>
        <p:spPr bwMode="auto">
          <a:xfrm>
            <a:off x="2485394" y="1520983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1" name="Freeform 1137">
            <a:extLst>
              <a:ext uri="{FF2B5EF4-FFF2-40B4-BE49-F238E27FC236}">
                <a16:creationId xmlns:a16="http://schemas.microsoft.com/office/drawing/2014/main" id="{D58D87B2-D12F-EA4E-883D-0F9A30C43A8C}"/>
              </a:ext>
            </a:extLst>
          </p:cNvPr>
          <p:cNvSpPr>
            <a:spLocks noEditPoints="1"/>
          </p:cNvSpPr>
          <p:nvPr/>
        </p:nvSpPr>
        <p:spPr bwMode="auto">
          <a:xfrm>
            <a:off x="2163715" y="1520983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2" name="Freeform 1138">
            <a:extLst>
              <a:ext uri="{FF2B5EF4-FFF2-40B4-BE49-F238E27FC236}">
                <a16:creationId xmlns:a16="http://schemas.microsoft.com/office/drawing/2014/main" id="{F2303A1F-C935-3A4D-9275-0F94D50415CE}"/>
              </a:ext>
            </a:extLst>
          </p:cNvPr>
          <p:cNvSpPr>
            <a:spLocks noEditPoints="1"/>
          </p:cNvSpPr>
          <p:nvPr/>
        </p:nvSpPr>
        <p:spPr bwMode="auto">
          <a:xfrm>
            <a:off x="1842036" y="1520983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3" name="Freeform 1139">
            <a:extLst>
              <a:ext uri="{FF2B5EF4-FFF2-40B4-BE49-F238E27FC236}">
                <a16:creationId xmlns:a16="http://schemas.microsoft.com/office/drawing/2014/main" id="{F6E4A692-F9B9-674D-9FE1-D49048024C96}"/>
              </a:ext>
            </a:extLst>
          </p:cNvPr>
          <p:cNvSpPr>
            <a:spLocks noEditPoints="1"/>
          </p:cNvSpPr>
          <p:nvPr/>
        </p:nvSpPr>
        <p:spPr bwMode="auto">
          <a:xfrm>
            <a:off x="1517401" y="1520983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4" name="Freeform 1140">
            <a:extLst>
              <a:ext uri="{FF2B5EF4-FFF2-40B4-BE49-F238E27FC236}">
                <a16:creationId xmlns:a16="http://schemas.microsoft.com/office/drawing/2014/main" id="{9D0662BA-64A9-ED48-84D9-D700AD05160A}"/>
              </a:ext>
            </a:extLst>
          </p:cNvPr>
          <p:cNvSpPr>
            <a:spLocks noEditPoints="1"/>
          </p:cNvSpPr>
          <p:nvPr/>
        </p:nvSpPr>
        <p:spPr bwMode="auto">
          <a:xfrm>
            <a:off x="1186852" y="1518027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5" name="Freeform 1141">
            <a:extLst>
              <a:ext uri="{FF2B5EF4-FFF2-40B4-BE49-F238E27FC236}">
                <a16:creationId xmlns:a16="http://schemas.microsoft.com/office/drawing/2014/main" id="{78BEC3AC-5E0A-D244-B7CB-9D759926376C}"/>
              </a:ext>
            </a:extLst>
          </p:cNvPr>
          <p:cNvSpPr>
            <a:spLocks noEditPoints="1"/>
          </p:cNvSpPr>
          <p:nvPr/>
        </p:nvSpPr>
        <p:spPr bwMode="auto">
          <a:xfrm>
            <a:off x="865173" y="1520983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6" name="Freeform 1142">
            <a:extLst>
              <a:ext uri="{FF2B5EF4-FFF2-40B4-BE49-F238E27FC236}">
                <a16:creationId xmlns:a16="http://schemas.microsoft.com/office/drawing/2014/main" id="{6381194B-0A8B-2A42-840A-6F490342CCAE}"/>
              </a:ext>
            </a:extLst>
          </p:cNvPr>
          <p:cNvSpPr>
            <a:spLocks noEditPoints="1"/>
          </p:cNvSpPr>
          <p:nvPr/>
        </p:nvSpPr>
        <p:spPr bwMode="auto">
          <a:xfrm>
            <a:off x="543494" y="1520983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7" name="CaixaDeTexto 1939">
            <a:extLst>
              <a:ext uri="{FF2B5EF4-FFF2-40B4-BE49-F238E27FC236}">
                <a16:creationId xmlns:a16="http://schemas.microsoft.com/office/drawing/2014/main" id="{1DA410BA-80BE-5343-8E4C-8712C6FF36EC}"/>
              </a:ext>
            </a:extLst>
          </p:cNvPr>
          <p:cNvSpPr txBox="1"/>
          <p:nvPr/>
        </p:nvSpPr>
        <p:spPr>
          <a:xfrm>
            <a:off x="478586" y="1135531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348" name="CaixaDeTexto 1940">
            <a:extLst>
              <a:ext uri="{FF2B5EF4-FFF2-40B4-BE49-F238E27FC236}">
                <a16:creationId xmlns:a16="http://schemas.microsoft.com/office/drawing/2014/main" id="{9E8D4997-BDA8-C148-B037-22A25D9081EB}"/>
              </a:ext>
            </a:extLst>
          </p:cNvPr>
          <p:cNvSpPr txBox="1"/>
          <p:nvPr/>
        </p:nvSpPr>
        <p:spPr>
          <a:xfrm>
            <a:off x="474724" y="2599093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349" name="CaixaDeTexto 1941">
            <a:extLst>
              <a:ext uri="{FF2B5EF4-FFF2-40B4-BE49-F238E27FC236}">
                <a16:creationId xmlns:a16="http://schemas.microsoft.com/office/drawing/2014/main" id="{31FB1E51-A6C3-EB43-A955-9B514E4A7BE6}"/>
              </a:ext>
            </a:extLst>
          </p:cNvPr>
          <p:cNvSpPr txBox="1"/>
          <p:nvPr/>
        </p:nvSpPr>
        <p:spPr>
          <a:xfrm>
            <a:off x="541836" y="4023710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350" name="Espaço Reservado para Texto 2">
            <a:extLst>
              <a:ext uri="{FF2B5EF4-FFF2-40B4-BE49-F238E27FC236}">
                <a16:creationId xmlns:a16="http://schemas.microsoft.com/office/drawing/2014/main" id="{2F1C074D-E074-F242-B583-0A7071AC1B56}"/>
              </a:ext>
            </a:extLst>
          </p:cNvPr>
          <p:cNvSpPr txBox="1">
            <a:spLocks/>
          </p:cNvSpPr>
          <p:nvPr/>
        </p:nvSpPr>
        <p:spPr>
          <a:xfrm rot="16200000">
            <a:off x="7245328" y="2553617"/>
            <a:ext cx="3488715" cy="454467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  <p:sp>
        <p:nvSpPr>
          <p:cNvPr id="351" name="CaixaDeTexto 351">
            <a:extLst>
              <a:ext uri="{FF2B5EF4-FFF2-40B4-BE49-F238E27FC236}">
                <a16:creationId xmlns:a16="http://schemas.microsoft.com/office/drawing/2014/main" id="{4E11B637-F7C6-7D4D-86C1-D714B6BB6DA5}"/>
              </a:ext>
            </a:extLst>
          </p:cNvPr>
          <p:cNvSpPr txBox="1"/>
          <p:nvPr/>
        </p:nvSpPr>
        <p:spPr>
          <a:xfrm>
            <a:off x="445705" y="604420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</p:spTree>
    <p:extLst>
      <p:ext uri="{BB962C8B-B14F-4D97-AF65-F5344CB8AC3E}">
        <p14:creationId xmlns:p14="http://schemas.microsoft.com/office/powerpoint/2010/main" val="295901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DE569EA-EBDD-0A4F-9967-EABFD4B7CCA6}"/>
              </a:ext>
            </a:extLst>
          </p:cNvPr>
          <p:cNvSpPr txBox="1"/>
          <p:nvPr/>
        </p:nvSpPr>
        <p:spPr>
          <a:xfrm>
            <a:off x="514700" y="997492"/>
            <a:ext cx="5778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Obrigado (a)!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ACA0DA-15BF-0246-87AE-9F24F3034EE5}"/>
              </a:ext>
            </a:extLst>
          </p:cNvPr>
          <p:cNvSpPr txBox="1"/>
          <p:nvPr/>
        </p:nvSpPr>
        <p:spPr>
          <a:xfrm>
            <a:off x="514700" y="2013155"/>
            <a:ext cx="57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EE89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fulano.ciclano@uniceplac.edu.br</a:t>
            </a:r>
            <a:endParaRPr lang="pt-BR" sz="2400" b="1" dirty="0">
              <a:solidFill>
                <a:srgbClr val="EE89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36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PadrãoProfessor" id="{B08E511D-9B6D-3346-95F5-EF66AE4AE0E1}" vid="{03DA43B4-BE38-0948-A80C-B4AB85C1AB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13</TotalTime>
  <Words>102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4</cp:revision>
  <dcterms:created xsi:type="dcterms:W3CDTF">2024-01-29T14:53:05Z</dcterms:created>
  <dcterms:modified xsi:type="dcterms:W3CDTF">2024-04-24T19:44:16Z</dcterms:modified>
</cp:coreProperties>
</file>